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5.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5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5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0.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2.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3.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4.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5.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6.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67.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70.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Lst>
  <p:notesMasterIdLst>
    <p:notesMasterId r:id="rId110"/>
  </p:notesMasterIdLst>
  <p:handoutMasterIdLst>
    <p:handoutMasterId r:id="rId111"/>
  </p:handoutMasterIdLst>
  <p:sldIdLst>
    <p:sldId id="288" r:id="rId3"/>
    <p:sldId id="313" r:id="rId4"/>
    <p:sldId id="712" r:id="rId5"/>
    <p:sldId id="711" r:id="rId6"/>
    <p:sldId id="713" r:id="rId7"/>
    <p:sldId id="645" r:id="rId8"/>
    <p:sldId id="392" r:id="rId9"/>
    <p:sldId id="699" r:id="rId10"/>
    <p:sldId id="700" r:id="rId11"/>
    <p:sldId id="657" r:id="rId12"/>
    <p:sldId id="632" r:id="rId13"/>
    <p:sldId id="625" r:id="rId14"/>
    <p:sldId id="626" r:id="rId15"/>
    <p:sldId id="394" r:id="rId16"/>
    <p:sldId id="315" r:id="rId17"/>
    <p:sldId id="457" r:id="rId18"/>
    <p:sldId id="319" r:id="rId19"/>
    <p:sldId id="633" r:id="rId20"/>
    <p:sldId id="646" r:id="rId21"/>
    <p:sldId id="321" r:id="rId22"/>
    <p:sldId id="647" r:id="rId23"/>
    <p:sldId id="467" r:id="rId24"/>
    <p:sldId id="468" r:id="rId25"/>
    <p:sldId id="469" r:id="rId26"/>
    <p:sldId id="639" r:id="rId27"/>
    <p:sldId id="347" r:id="rId28"/>
    <p:sldId id="306" r:id="rId29"/>
    <p:sldId id="473" r:id="rId30"/>
    <p:sldId id="638" r:id="rId31"/>
    <p:sldId id="463" r:id="rId32"/>
    <p:sldId id="472" r:id="rId33"/>
    <p:sldId id="475" r:id="rId34"/>
    <p:sldId id="471" r:id="rId35"/>
    <p:sldId id="479" r:id="rId36"/>
    <p:sldId id="478" r:id="rId37"/>
    <p:sldId id="480" r:id="rId38"/>
    <p:sldId id="481" r:id="rId39"/>
    <p:sldId id="658" r:id="rId40"/>
    <p:sldId id="482" r:id="rId41"/>
    <p:sldId id="628" r:id="rId42"/>
    <p:sldId id="483" r:id="rId43"/>
    <p:sldId id="333" r:id="rId44"/>
    <p:sldId id="334" r:id="rId45"/>
    <p:sldId id="486" r:id="rId46"/>
    <p:sldId id="487" r:id="rId47"/>
    <p:sldId id="656" r:id="rId48"/>
    <p:sldId id="652" r:id="rId49"/>
    <p:sldId id="356" r:id="rId50"/>
    <p:sldId id="641" r:id="rId51"/>
    <p:sldId id="642" r:id="rId52"/>
    <p:sldId id="643" r:id="rId53"/>
    <p:sldId id="489" r:id="rId54"/>
    <p:sldId id="367" r:id="rId55"/>
    <p:sldId id="361" r:id="rId56"/>
    <p:sldId id="403" r:id="rId57"/>
    <p:sldId id="404" r:id="rId58"/>
    <p:sldId id="681" r:id="rId59"/>
    <p:sldId id="395" r:id="rId60"/>
    <p:sldId id="660" r:id="rId61"/>
    <p:sldId id="659" r:id="rId62"/>
    <p:sldId id="701" r:id="rId63"/>
    <p:sldId id="675" r:id="rId64"/>
    <p:sldId id="702" r:id="rId65"/>
    <p:sldId id="671" r:id="rId66"/>
    <p:sldId id="714" r:id="rId67"/>
    <p:sldId id="405" r:id="rId68"/>
    <p:sldId id="704" r:id="rId69"/>
    <p:sldId id="703" r:id="rId70"/>
    <p:sldId id="705" r:id="rId71"/>
    <p:sldId id="706" r:id="rId72"/>
    <p:sldId id="707" r:id="rId73"/>
    <p:sldId id="708" r:id="rId74"/>
    <p:sldId id="516" r:id="rId75"/>
    <p:sldId id="371" r:id="rId76"/>
    <p:sldId id="372" r:id="rId77"/>
    <p:sldId id="373" r:id="rId78"/>
    <p:sldId id="374" r:id="rId79"/>
    <p:sldId id="375" r:id="rId80"/>
    <p:sldId id="376" r:id="rId81"/>
    <p:sldId id="377" r:id="rId82"/>
    <p:sldId id="378" r:id="rId83"/>
    <p:sldId id="379" r:id="rId84"/>
    <p:sldId id="380" r:id="rId85"/>
    <p:sldId id="385" r:id="rId86"/>
    <p:sldId id="381" r:id="rId87"/>
    <p:sldId id="384" r:id="rId88"/>
    <p:sldId id="498" r:id="rId89"/>
    <p:sldId id="661" r:id="rId90"/>
    <p:sldId id="662" r:id="rId91"/>
    <p:sldId id="663" r:id="rId92"/>
    <p:sldId id="664" r:id="rId93"/>
    <p:sldId id="665" r:id="rId94"/>
    <p:sldId id="677" r:id="rId95"/>
    <p:sldId id="497" r:id="rId96"/>
    <p:sldId id="499" r:id="rId97"/>
    <p:sldId id="500" r:id="rId98"/>
    <p:sldId id="504" r:id="rId99"/>
    <p:sldId id="513" r:id="rId100"/>
    <p:sldId id="667" r:id="rId101"/>
    <p:sldId id="678" r:id="rId102"/>
    <p:sldId id="669" r:id="rId103"/>
    <p:sldId id="679" r:id="rId104"/>
    <p:sldId id="514" r:id="rId105"/>
    <p:sldId id="386" r:id="rId106"/>
    <p:sldId id="630" r:id="rId107"/>
    <p:sldId id="631" r:id="rId108"/>
    <p:sldId id="276" r:id="rId109"/>
  </p:sldIdLst>
  <p:sldSz cx="9144000" cy="6858000" type="screen4x3"/>
  <p:notesSz cx="9926638" cy="6797675"/>
  <p:embeddedFontLst>
    <p:embeddedFont>
      <p:font typeface="Calibri" panose="020F0502020204030204" pitchFamily="34" charset="0"/>
      <p:regular r:id="rId112"/>
      <p:bold r:id="rId113"/>
      <p:italic r:id="rId114"/>
      <p:boldItalic r:id="rId115"/>
    </p:embeddedFont>
    <p:embeddedFont>
      <p:font typeface="微軟正黑體" panose="020B0604030504040204" pitchFamily="34" charset="-120"/>
      <p:regular r:id="rId116"/>
      <p:bold r:id="rId117"/>
    </p:embeddedFont>
    <p:embeddedFont>
      <p:font typeface="Arial Unicode MS" panose="02020500000000000000" charset="-120"/>
      <p:regular r:id="rId118"/>
    </p:embeddedFont>
    <p:embeddedFont>
      <p:font typeface="Webdings" panose="05030102010509060703" pitchFamily="18" charset="2"/>
      <p:regular r:id="rId119"/>
    </p:embeddedFont>
    <p:embeddedFont>
      <p:font typeface="Verdana" panose="020B0604030504040204" pitchFamily="34" charset="0"/>
      <p:regular r:id="rId120"/>
      <p:bold r:id="rId121"/>
      <p:italic r:id="rId122"/>
      <p:boldItalic r:id="rId123"/>
    </p:embeddedFont>
    <p:embeddedFont>
      <p:font typeface="標楷體" panose="03000509000000000000" pitchFamily="65" charset="-120"/>
      <p:regular r:id="rId124"/>
    </p:embeddedFont>
    <p:embeddedFont>
      <p:font typeface="標楷體" panose="03000509000000000000" pitchFamily="65" charset="-120"/>
      <p:regular r:id="rId124"/>
    </p:embeddedFont>
    <p:embeddedFont>
      <p:font typeface="Gill Sans MT" panose="020B0502020104020203" pitchFamily="34" charset="0"/>
      <p:regular r:id="rId125"/>
      <p:bold r:id="rId126"/>
      <p:italic r:id="rId127"/>
      <p:boldItalic r:id="rId128"/>
    </p:embeddedFont>
    <p:embeddedFont>
      <p:font typeface="微軟正黑體" panose="020B0604030504040204" pitchFamily="34" charset="-120"/>
      <p:regular r:id="rId116"/>
      <p:bold r:id="rId117"/>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7D9FF"/>
    <a:srgbClr val="FFCC99"/>
    <a:srgbClr val="333399"/>
    <a:srgbClr val="FF5050"/>
    <a:srgbClr val="5F5F5F"/>
    <a:srgbClr val="FF7C80"/>
    <a:srgbClr val="006600"/>
    <a:srgbClr val="808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7" autoAdjust="0"/>
    <p:restoredTop sz="85821" autoAdjust="0"/>
  </p:normalViewPr>
  <p:slideViewPr>
    <p:cSldViewPr>
      <p:cViewPr varScale="1">
        <p:scale>
          <a:sx n="78" d="100"/>
          <a:sy n="78" d="100"/>
        </p:scale>
        <p:origin x="1626" y="84"/>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6.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2.fntdata"/><Relationship Id="rId128" Type="http://schemas.openxmlformats.org/officeDocument/2006/relationships/font" Target="fonts/font17.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2.fntdata"/><Relationship Id="rId118" Type="http://schemas.openxmlformats.org/officeDocument/2006/relationships/font" Target="fonts/font7.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13.fntdata"/><Relationship Id="rId129"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3.fntdata"/><Relationship Id="rId119" Type="http://schemas.openxmlformats.org/officeDocument/2006/relationships/font" Target="fonts/font8.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9.fntdata"/><Relationship Id="rId125"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font" Target="fonts/font4.fntdata"/><Relationship Id="rId131"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0.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handoutMaster" Target="handoutMasters/handoutMaster1.xml"/><Relationship Id="rId132"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41C5D5-E727-4BEE-9A30-01CCF4EF2F94}" type="doc">
      <dgm:prSet loTypeId="urn:microsoft.com/office/officeart/2005/8/layout/lProcess3" loCatId="process" qsTypeId="urn:microsoft.com/office/officeart/2005/8/quickstyle/3d1" qsCatId="3D" csTypeId="urn:microsoft.com/office/officeart/2005/8/colors/accent6_2" csCatId="accent6" phldr="1"/>
      <dgm:spPr/>
      <dgm:t>
        <a:bodyPr/>
        <a:lstStyle/>
        <a:p>
          <a:endParaRPr lang="zh-TW" altLang="en-US"/>
        </a:p>
      </dgm:t>
    </dgm:pt>
    <dgm:pt modelId="{63EE2A94-607C-4F4B-944B-536F480207FD}">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理念</a:t>
          </a:r>
        </a:p>
      </dgm:t>
    </dgm:pt>
    <dgm:pt modelId="{E4D375B4-8F98-4D90-B615-C46D197F335D}" type="par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D95BC47-5600-4C14-837C-41ACB7D15D1F}" type="sib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FE7A9A60-D43A-4C61-85E6-E2A9580297EE}">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自主學習</a:t>
          </a:r>
        </a:p>
      </dgm:t>
    </dgm:pt>
    <dgm:pt modelId="{6BEDE39D-476A-4A86-8261-1CFB2BE7F77B}" type="par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58579C1-E7D1-4A7E-8F92-E0ED732FA0F3}" type="sib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E0BBF2B-7B84-4890-8263-5E4E90044350}">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全人教育</a:t>
          </a:r>
        </a:p>
      </dgm:t>
    </dgm:pt>
    <dgm:pt modelId="{2843A53A-1F91-4EB1-B24E-9BF423BF0BD7}" type="par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396A8E47-DC9D-4BEA-9829-FEFD35E6A4F6}" type="sib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D16585A-BFD0-467A-A8AD-C0417B00A6DF}">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學習歷程</a:t>
          </a:r>
        </a:p>
      </dgm:t>
    </dgm:pt>
    <dgm:pt modelId="{5250DD42-C990-4280-83E4-769FB56EF8FB}" type="par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65585754-2A9E-40C0-B513-3D6AFE58F2C3}" type="sib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1DEB51A-0CDB-4F1F-87C9-18172BB8DCD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多元表現</a:t>
          </a:r>
        </a:p>
      </dgm:t>
    </dgm:pt>
    <dgm:pt modelId="{0BE5AB7A-D415-4A50-834A-452AB00D17B6}" type="par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BF3E949-2C0A-4B22-9E2F-ACBF45E8BAB3}" type="sib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A32670C4-0D8D-44A9-BCFF-9406867DECAD}">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適性揚才</a:t>
          </a:r>
        </a:p>
      </dgm:t>
    </dgm:pt>
    <dgm:pt modelId="{2002E2F5-72B2-41D8-8574-648B59A18597}" type="par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BAD39B2-F0DE-4413-95D1-E4B84D68E97A}" type="sib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26257DA-3CBC-4DEA-8757-17A0980D6511}">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考招新制</a:t>
          </a:r>
        </a:p>
      </dgm:t>
    </dgm:pt>
    <dgm:pt modelId="{67264579-E034-4E01-B944-3BEDDA05655D}" type="par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CF075009-01EE-4203-9B62-3EB955C9064F}" type="sib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7D32339-8E01-4217-84A5-8514443BDB4C}">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分科測驗</a:t>
          </a:r>
        </a:p>
      </dgm:t>
    </dgm:pt>
    <dgm:pt modelId="{B7E48B06-B817-46CC-ACE0-62E061245D34}" type="par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706B53C-4BD8-402C-9A0C-FA72D152DD28}" type="sib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4BFB18A-00D2-420D-B063-ED397C76165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登記分發</a:t>
          </a:r>
        </a:p>
      </dgm:t>
    </dgm:pt>
    <dgm:pt modelId="{3B32D591-39C2-4E2E-8E96-8DA5B101C551}" type="par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5598687F-E8DC-4BD3-91A0-1C5EBCD587AF}" type="sib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4E32072-0DEB-44DD-BAA9-08375C6A9E69}" type="pres">
      <dgm:prSet presAssocID="{EF41C5D5-E727-4BEE-9A30-01CCF4EF2F94}" presName="Name0" presStyleCnt="0">
        <dgm:presLayoutVars>
          <dgm:chPref val="3"/>
          <dgm:dir/>
          <dgm:animLvl val="lvl"/>
          <dgm:resizeHandles/>
        </dgm:presLayoutVars>
      </dgm:prSet>
      <dgm:spPr/>
      <dgm:t>
        <a:bodyPr/>
        <a:lstStyle/>
        <a:p>
          <a:endParaRPr lang="zh-TW" altLang="en-US"/>
        </a:p>
      </dgm:t>
    </dgm:pt>
    <dgm:pt modelId="{8C5AB1B0-F5FE-4609-992C-F38E610D4F32}" type="pres">
      <dgm:prSet presAssocID="{63EE2A94-607C-4F4B-944B-536F480207FD}" presName="horFlow" presStyleCnt="0"/>
      <dgm:spPr/>
    </dgm:pt>
    <dgm:pt modelId="{BC8224D3-2024-4235-B6F9-369F48166BFF}" type="pres">
      <dgm:prSet presAssocID="{63EE2A94-607C-4F4B-944B-536F480207FD}" presName="bigChev" presStyleLbl="node1" presStyleIdx="0" presStyleCnt="3"/>
      <dgm:spPr/>
      <dgm:t>
        <a:bodyPr/>
        <a:lstStyle/>
        <a:p>
          <a:endParaRPr lang="zh-TW" altLang="en-US"/>
        </a:p>
      </dgm:t>
    </dgm:pt>
    <dgm:pt modelId="{ED776DE2-BEE9-46BB-AD2A-C99DC98ED1C9}" type="pres">
      <dgm:prSet presAssocID="{6BEDE39D-476A-4A86-8261-1CFB2BE7F77B}" presName="parTrans" presStyleCnt="0"/>
      <dgm:spPr/>
    </dgm:pt>
    <dgm:pt modelId="{16900F89-4A22-4946-96F0-F09F2B95E485}" type="pres">
      <dgm:prSet presAssocID="{FE7A9A60-D43A-4C61-85E6-E2A9580297EE}" presName="node" presStyleLbl="alignAccFollowNode1" presStyleIdx="0" presStyleCnt="6" custLinFactNeighborX="26769" custLinFactNeighborY="3120">
        <dgm:presLayoutVars>
          <dgm:bulletEnabled val="1"/>
        </dgm:presLayoutVars>
      </dgm:prSet>
      <dgm:spPr/>
      <dgm:t>
        <a:bodyPr/>
        <a:lstStyle/>
        <a:p>
          <a:endParaRPr lang="zh-TW" altLang="en-US"/>
        </a:p>
      </dgm:t>
    </dgm:pt>
    <dgm:pt modelId="{A80208E9-2A63-42EC-967E-E7DA4E0FB012}" type="pres">
      <dgm:prSet presAssocID="{458579C1-E7D1-4A7E-8F92-E0ED732FA0F3}" presName="sibTrans" presStyleCnt="0"/>
      <dgm:spPr/>
    </dgm:pt>
    <dgm:pt modelId="{BDDAC791-0BA8-4F2A-A33A-D341C8E87EC3}" type="pres">
      <dgm:prSet presAssocID="{4E0BBF2B-7B84-4890-8263-5E4E90044350}" presName="node" presStyleLbl="alignAccFollowNode1" presStyleIdx="1" presStyleCnt="6" custLinFactNeighborX="26769" custLinFactNeighborY="3120">
        <dgm:presLayoutVars>
          <dgm:bulletEnabled val="1"/>
        </dgm:presLayoutVars>
      </dgm:prSet>
      <dgm:spPr/>
      <dgm:t>
        <a:bodyPr/>
        <a:lstStyle/>
        <a:p>
          <a:endParaRPr lang="zh-TW" altLang="en-US"/>
        </a:p>
      </dgm:t>
    </dgm:pt>
    <dgm:pt modelId="{AE249D49-04B1-49AC-98E1-B2AD49150CED}" type="pres">
      <dgm:prSet presAssocID="{63EE2A94-607C-4F4B-944B-536F480207FD}" presName="vSp" presStyleCnt="0"/>
      <dgm:spPr/>
    </dgm:pt>
    <dgm:pt modelId="{F8290CF4-08C5-47D9-A17B-A34E28F68A7F}" type="pres">
      <dgm:prSet presAssocID="{1D16585A-BFD0-467A-A8AD-C0417B00A6DF}" presName="horFlow" presStyleCnt="0"/>
      <dgm:spPr/>
    </dgm:pt>
    <dgm:pt modelId="{FAD14266-868C-4677-ACD0-874EF9B92D79}" type="pres">
      <dgm:prSet presAssocID="{1D16585A-BFD0-467A-A8AD-C0417B00A6DF}" presName="bigChev" presStyleLbl="node1" presStyleIdx="1" presStyleCnt="3"/>
      <dgm:spPr/>
      <dgm:t>
        <a:bodyPr/>
        <a:lstStyle/>
        <a:p>
          <a:endParaRPr lang="zh-TW" altLang="en-US"/>
        </a:p>
      </dgm:t>
    </dgm:pt>
    <dgm:pt modelId="{A0955B94-9066-4A00-8DF5-C71AA9903861}" type="pres">
      <dgm:prSet presAssocID="{0BE5AB7A-D415-4A50-834A-452AB00D17B6}" presName="parTrans" presStyleCnt="0"/>
      <dgm:spPr/>
    </dgm:pt>
    <dgm:pt modelId="{447A7A22-3043-4E29-83E6-F38968827C74}" type="pres">
      <dgm:prSet presAssocID="{41DEB51A-0CDB-4F1F-87C9-18172BB8DCD8}" presName="node" presStyleLbl="alignAccFollowNode1" presStyleIdx="2" presStyleCnt="6" custLinFactNeighborX="26769" custLinFactNeighborY="3120">
        <dgm:presLayoutVars>
          <dgm:bulletEnabled val="1"/>
        </dgm:presLayoutVars>
      </dgm:prSet>
      <dgm:spPr/>
      <dgm:t>
        <a:bodyPr/>
        <a:lstStyle/>
        <a:p>
          <a:endParaRPr lang="zh-TW" altLang="en-US"/>
        </a:p>
      </dgm:t>
    </dgm:pt>
    <dgm:pt modelId="{1F2FC64F-76DB-4B38-9965-2C4E3A220FF0}" type="pres">
      <dgm:prSet presAssocID="{7BF3E949-2C0A-4B22-9E2F-ACBF45E8BAB3}" presName="sibTrans" presStyleCnt="0"/>
      <dgm:spPr/>
    </dgm:pt>
    <dgm:pt modelId="{3C9E24E5-13C0-43C1-B9A0-DB2D4D9769DA}" type="pres">
      <dgm:prSet presAssocID="{A32670C4-0D8D-44A9-BCFF-9406867DECAD}" presName="node" presStyleLbl="alignAccFollowNode1" presStyleIdx="3" presStyleCnt="6" custLinFactNeighborX="26769" custLinFactNeighborY="3120">
        <dgm:presLayoutVars>
          <dgm:bulletEnabled val="1"/>
        </dgm:presLayoutVars>
      </dgm:prSet>
      <dgm:spPr/>
      <dgm:t>
        <a:bodyPr/>
        <a:lstStyle/>
        <a:p>
          <a:endParaRPr lang="zh-TW" altLang="en-US"/>
        </a:p>
      </dgm:t>
    </dgm:pt>
    <dgm:pt modelId="{4D6CD0B8-B16C-40E9-A118-200FFD857EC3}" type="pres">
      <dgm:prSet presAssocID="{1D16585A-BFD0-467A-A8AD-C0417B00A6DF}" presName="vSp" presStyleCnt="0"/>
      <dgm:spPr/>
    </dgm:pt>
    <dgm:pt modelId="{9D0E3793-48B9-4F1E-AC1E-1F9524A504E3}" type="pres">
      <dgm:prSet presAssocID="{126257DA-3CBC-4DEA-8757-17A0980D6511}" presName="horFlow" presStyleCnt="0"/>
      <dgm:spPr/>
    </dgm:pt>
    <dgm:pt modelId="{C9775C91-3084-4ED8-BC04-34A2B7F0EC7E}" type="pres">
      <dgm:prSet presAssocID="{126257DA-3CBC-4DEA-8757-17A0980D6511}" presName="bigChev" presStyleLbl="node1" presStyleIdx="2" presStyleCnt="3"/>
      <dgm:spPr/>
      <dgm:t>
        <a:bodyPr/>
        <a:lstStyle/>
        <a:p>
          <a:endParaRPr lang="zh-TW" altLang="en-US"/>
        </a:p>
      </dgm:t>
    </dgm:pt>
    <dgm:pt modelId="{379AE653-79BE-4905-950D-B1CD4C5BAD9D}" type="pres">
      <dgm:prSet presAssocID="{B7E48B06-B817-46CC-ACE0-62E061245D34}" presName="parTrans" presStyleCnt="0"/>
      <dgm:spPr/>
    </dgm:pt>
    <dgm:pt modelId="{E75AC514-8BF3-400C-82A3-E902ABEDD606}" type="pres">
      <dgm:prSet presAssocID="{77D32339-8E01-4217-84A5-8514443BDB4C}" presName="node" presStyleLbl="alignAccFollowNode1" presStyleIdx="4" presStyleCnt="6" custLinFactNeighborX="26769" custLinFactNeighborY="3120">
        <dgm:presLayoutVars>
          <dgm:bulletEnabled val="1"/>
        </dgm:presLayoutVars>
      </dgm:prSet>
      <dgm:spPr/>
      <dgm:t>
        <a:bodyPr/>
        <a:lstStyle/>
        <a:p>
          <a:endParaRPr lang="zh-TW" altLang="en-US"/>
        </a:p>
      </dgm:t>
    </dgm:pt>
    <dgm:pt modelId="{C0F474EC-CD12-457C-AACF-7104CD0DCA4C}" type="pres">
      <dgm:prSet presAssocID="{0706B53C-4BD8-402C-9A0C-FA72D152DD28}" presName="sibTrans" presStyleCnt="0"/>
      <dgm:spPr/>
    </dgm:pt>
    <dgm:pt modelId="{3374A8BF-1FFC-4BB5-8336-CE336BE3787B}" type="pres">
      <dgm:prSet presAssocID="{94BFB18A-00D2-420D-B063-ED397C761658}" presName="node" presStyleLbl="alignAccFollowNode1" presStyleIdx="5" presStyleCnt="6" custLinFactNeighborX="18910" custLinFactNeighborY="6067">
        <dgm:presLayoutVars>
          <dgm:bulletEnabled val="1"/>
        </dgm:presLayoutVars>
      </dgm:prSet>
      <dgm:spPr/>
      <dgm:t>
        <a:bodyPr/>
        <a:lstStyle/>
        <a:p>
          <a:endParaRPr lang="zh-TW" altLang="en-US"/>
        </a:p>
      </dgm:t>
    </dgm:pt>
  </dgm:ptLst>
  <dgm:cxnLst>
    <dgm:cxn modelId="{20885994-BA10-4EC6-B7E7-E147673A11ED}" srcId="{1D16585A-BFD0-467A-A8AD-C0417B00A6DF}" destId="{A32670C4-0D8D-44A9-BCFF-9406867DECAD}" srcOrd="1" destOrd="0" parTransId="{2002E2F5-72B2-41D8-8574-648B59A18597}" sibTransId="{9BAD39B2-F0DE-4413-95D1-E4B84D68E97A}"/>
    <dgm:cxn modelId="{F020C5FB-8AD5-4E73-A293-35091CCD708C}" srcId="{EF41C5D5-E727-4BEE-9A30-01CCF4EF2F94}" destId="{63EE2A94-607C-4F4B-944B-536F480207FD}" srcOrd="0" destOrd="0" parTransId="{E4D375B4-8F98-4D90-B615-C46D197F335D}" sibTransId="{4D95BC47-5600-4C14-837C-41ACB7D15D1F}"/>
    <dgm:cxn modelId="{2957885A-472B-4D08-9771-9BA31132F841}" srcId="{EF41C5D5-E727-4BEE-9A30-01CCF4EF2F94}" destId="{126257DA-3CBC-4DEA-8757-17A0980D6511}" srcOrd="2" destOrd="0" parTransId="{67264579-E034-4E01-B944-3BEDDA05655D}" sibTransId="{CF075009-01EE-4203-9B62-3EB955C9064F}"/>
    <dgm:cxn modelId="{7B06B152-1734-4B98-8B97-93DA36CFF7C6}" type="presOf" srcId="{4E0BBF2B-7B84-4890-8263-5E4E90044350}" destId="{BDDAC791-0BA8-4F2A-A33A-D341C8E87EC3}" srcOrd="0" destOrd="0" presId="urn:microsoft.com/office/officeart/2005/8/layout/lProcess3"/>
    <dgm:cxn modelId="{5899477A-8ABB-4F9C-BC11-71A21249E114}" srcId="{1D16585A-BFD0-467A-A8AD-C0417B00A6DF}" destId="{41DEB51A-0CDB-4F1F-87C9-18172BB8DCD8}" srcOrd="0" destOrd="0" parTransId="{0BE5AB7A-D415-4A50-834A-452AB00D17B6}" sibTransId="{7BF3E949-2C0A-4B22-9E2F-ACBF45E8BAB3}"/>
    <dgm:cxn modelId="{621470DA-FB0A-4B74-80A8-2CF27BB53573}" type="presOf" srcId="{77D32339-8E01-4217-84A5-8514443BDB4C}" destId="{E75AC514-8BF3-400C-82A3-E902ABEDD606}" srcOrd="0" destOrd="0" presId="urn:microsoft.com/office/officeart/2005/8/layout/lProcess3"/>
    <dgm:cxn modelId="{D7C47E5B-A811-42F8-A21C-47F6AB2A5B90}" type="presOf" srcId="{FE7A9A60-D43A-4C61-85E6-E2A9580297EE}" destId="{16900F89-4A22-4946-96F0-F09F2B95E485}" srcOrd="0" destOrd="0" presId="urn:microsoft.com/office/officeart/2005/8/layout/lProcess3"/>
    <dgm:cxn modelId="{8B25D984-92B1-4845-ADA4-9FC7EC4FD3D7}" type="presOf" srcId="{94BFB18A-00D2-420D-B063-ED397C761658}" destId="{3374A8BF-1FFC-4BB5-8336-CE336BE3787B}" srcOrd="0" destOrd="0" presId="urn:microsoft.com/office/officeart/2005/8/layout/lProcess3"/>
    <dgm:cxn modelId="{4E627160-A03F-4F35-9066-3AC2277E26E8}" srcId="{63EE2A94-607C-4F4B-944B-536F480207FD}" destId="{FE7A9A60-D43A-4C61-85E6-E2A9580297EE}" srcOrd="0" destOrd="0" parTransId="{6BEDE39D-476A-4A86-8261-1CFB2BE7F77B}" sibTransId="{458579C1-E7D1-4A7E-8F92-E0ED732FA0F3}"/>
    <dgm:cxn modelId="{DE1A4E04-BCDA-490D-B786-AA01534B308D}" type="presOf" srcId="{41DEB51A-0CDB-4F1F-87C9-18172BB8DCD8}" destId="{447A7A22-3043-4E29-83E6-F38968827C74}" srcOrd="0" destOrd="0" presId="urn:microsoft.com/office/officeart/2005/8/layout/lProcess3"/>
    <dgm:cxn modelId="{2F51246C-353A-40A6-9CCD-799AA7EEF9AA}" type="presOf" srcId="{A32670C4-0D8D-44A9-BCFF-9406867DECAD}" destId="{3C9E24E5-13C0-43C1-B9A0-DB2D4D9769DA}" srcOrd="0" destOrd="0" presId="urn:microsoft.com/office/officeart/2005/8/layout/lProcess3"/>
    <dgm:cxn modelId="{838C7696-8B54-4CBD-9165-9F0BEE1FFCDE}" type="presOf" srcId="{EF41C5D5-E727-4BEE-9A30-01CCF4EF2F94}" destId="{04E32072-0DEB-44DD-BAA9-08375C6A9E69}" srcOrd="0" destOrd="0" presId="urn:microsoft.com/office/officeart/2005/8/layout/lProcess3"/>
    <dgm:cxn modelId="{E5007850-F992-4F24-ADC9-4E403CE4DE3E}" srcId="{63EE2A94-607C-4F4B-944B-536F480207FD}" destId="{4E0BBF2B-7B84-4890-8263-5E4E90044350}" srcOrd="1" destOrd="0" parTransId="{2843A53A-1F91-4EB1-B24E-9BF423BF0BD7}" sibTransId="{396A8E47-DC9D-4BEA-9829-FEFD35E6A4F6}"/>
    <dgm:cxn modelId="{42C89A6C-AC92-428D-B49C-32B64EB1CD8F}" srcId="{126257DA-3CBC-4DEA-8757-17A0980D6511}" destId="{77D32339-8E01-4217-84A5-8514443BDB4C}" srcOrd="0" destOrd="0" parTransId="{B7E48B06-B817-46CC-ACE0-62E061245D34}" sibTransId="{0706B53C-4BD8-402C-9A0C-FA72D152DD28}"/>
    <dgm:cxn modelId="{0D514DE1-ED7D-4624-94B0-A464FCDF0514}" type="presOf" srcId="{63EE2A94-607C-4F4B-944B-536F480207FD}" destId="{BC8224D3-2024-4235-B6F9-369F48166BFF}" srcOrd="0" destOrd="0" presId="urn:microsoft.com/office/officeart/2005/8/layout/lProcess3"/>
    <dgm:cxn modelId="{673BCEB2-E718-4E93-BDEA-FDBB53CE6842}" type="presOf" srcId="{126257DA-3CBC-4DEA-8757-17A0980D6511}" destId="{C9775C91-3084-4ED8-BC04-34A2B7F0EC7E}" srcOrd="0" destOrd="0" presId="urn:microsoft.com/office/officeart/2005/8/layout/lProcess3"/>
    <dgm:cxn modelId="{9031D04F-550E-444D-A5F6-4A868D136924}" srcId="{126257DA-3CBC-4DEA-8757-17A0980D6511}" destId="{94BFB18A-00D2-420D-B063-ED397C761658}" srcOrd="1" destOrd="0" parTransId="{3B32D591-39C2-4E2E-8E96-8DA5B101C551}" sibTransId="{5598687F-E8DC-4BD3-91A0-1C5EBCD587AF}"/>
    <dgm:cxn modelId="{8B9AC0BE-A9B6-400D-A2ED-F346830E195D}" type="presOf" srcId="{1D16585A-BFD0-467A-A8AD-C0417B00A6DF}" destId="{FAD14266-868C-4677-ACD0-874EF9B92D79}" srcOrd="0" destOrd="0" presId="urn:microsoft.com/office/officeart/2005/8/layout/lProcess3"/>
    <dgm:cxn modelId="{F619701A-E4A6-4281-A67E-EB73B7ACD149}" srcId="{EF41C5D5-E727-4BEE-9A30-01CCF4EF2F94}" destId="{1D16585A-BFD0-467A-A8AD-C0417B00A6DF}" srcOrd="1" destOrd="0" parTransId="{5250DD42-C990-4280-83E4-769FB56EF8FB}" sibTransId="{65585754-2A9E-40C0-B513-3D6AFE58F2C3}"/>
    <dgm:cxn modelId="{41E2EEC2-6723-43B1-833A-0F5165EE420C}" type="presParOf" srcId="{04E32072-0DEB-44DD-BAA9-08375C6A9E69}" destId="{8C5AB1B0-F5FE-4609-992C-F38E610D4F32}" srcOrd="0" destOrd="0" presId="urn:microsoft.com/office/officeart/2005/8/layout/lProcess3"/>
    <dgm:cxn modelId="{4168775A-5B90-4D9A-B339-953638D213B3}" type="presParOf" srcId="{8C5AB1B0-F5FE-4609-992C-F38E610D4F32}" destId="{BC8224D3-2024-4235-B6F9-369F48166BFF}" srcOrd="0" destOrd="0" presId="urn:microsoft.com/office/officeart/2005/8/layout/lProcess3"/>
    <dgm:cxn modelId="{86B7160C-3503-4C83-A10B-33ACEA0247C5}" type="presParOf" srcId="{8C5AB1B0-F5FE-4609-992C-F38E610D4F32}" destId="{ED776DE2-BEE9-46BB-AD2A-C99DC98ED1C9}" srcOrd="1" destOrd="0" presId="urn:microsoft.com/office/officeart/2005/8/layout/lProcess3"/>
    <dgm:cxn modelId="{E632363D-816B-4C46-87D5-7DE4FBD70AE2}" type="presParOf" srcId="{8C5AB1B0-F5FE-4609-992C-F38E610D4F32}" destId="{16900F89-4A22-4946-96F0-F09F2B95E485}" srcOrd="2" destOrd="0" presId="urn:microsoft.com/office/officeart/2005/8/layout/lProcess3"/>
    <dgm:cxn modelId="{01B69A58-E564-4E8D-B968-4256E6F7150D}" type="presParOf" srcId="{8C5AB1B0-F5FE-4609-992C-F38E610D4F32}" destId="{A80208E9-2A63-42EC-967E-E7DA4E0FB012}" srcOrd="3" destOrd="0" presId="urn:microsoft.com/office/officeart/2005/8/layout/lProcess3"/>
    <dgm:cxn modelId="{5A686E5B-C227-427F-A2E8-48A597BE5EC2}" type="presParOf" srcId="{8C5AB1B0-F5FE-4609-992C-F38E610D4F32}" destId="{BDDAC791-0BA8-4F2A-A33A-D341C8E87EC3}" srcOrd="4" destOrd="0" presId="urn:microsoft.com/office/officeart/2005/8/layout/lProcess3"/>
    <dgm:cxn modelId="{A82888EE-AF33-4B4C-B79A-1024D774737A}" type="presParOf" srcId="{04E32072-0DEB-44DD-BAA9-08375C6A9E69}" destId="{AE249D49-04B1-49AC-98E1-B2AD49150CED}" srcOrd="1" destOrd="0" presId="urn:microsoft.com/office/officeart/2005/8/layout/lProcess3"/>
    <dgm:cxn modelId="{EA485CEF-5889-4AEA-A48F-E2604A7F6B4B}" type="presParOf" srcId="{04E32072-0DEB-44DD-BAA9-08375C6A9E69}" destId="{F8290CF4-08C5-47D9-A17B-A34E28F68A7F}" srcOrd="2" destOrd="0" presId="urn:microsoft.com/office/officeart/2005/8/layout/lProcess3"/>
    <dgm:cxn modelId="{ED4C3751-721E-4D2A-AF15-DBDD8641D330}" type="presParOf" srcId="{F8290CF4-08C5-47D9-A17B-A34E28F68A7F}" destId="{FAD14266-868C-4677-ACD0-874EF9B92D79}" srcOrd="0" destOrd="0" presId="urn:microsoft.com/office/officeart/2005/8/layout/lProcess3"/>
    <dgm:cxn modelId="{33AADD0C-F3A5-474C-A356-0531B2C6CD85}" type="presParOf" srcId="{F8290CF4-08C5-47D9-A17B-A34E28F68A7F}" destId="{A0955B94-9066-4A00-8DF5-C71AA9903861}" srcOrd="1" destOrd="0" presId="urn:microsoft.com/office/officeart/2005/8/layout/lProcess3"/>
    <dgm:cxn modelId="{5460B885-F68D-4AE6-868A-96C4366EC197}" type="presParOf" srcId="{F8290CF4-08C5-47D9-A17B-A34E28F68A7F}" destId="{447A7A22-3043-4E29-83E6-F38968827C74}" srcOrd="2" destOrd="0" presId="urn:microsoft.com/office/officeart/2005/8/layout/lProcess3"/>
    <dgm:cxn modelId="{13E5CC16-CDD2-4650-8837-1F2FDBD3E660}" type="presParOf" srcId="{F8290CF4-08C5-47D9-A17B-A34E28F68A7F}" destId="{1F2FC64F-76DB-4B38-9965-2C4E3A220FF0}" srcOrd="3" destOrd="0" presId="urn:microsoft.com/office/officeart/2005/8/layout/lProcess3"/>
    <dgm:cxn modelId="{3E50AA54-F1F0-43BA-84A4-63AECA131E8C}" type="presParOf" srcId="{F8290CF4-08C5-47D9-A17B-A34E28F68A7F}" destId="{3C9E24E5-13C0-43C1-B9A0-DB2D4D9769DA}" srcOrd="4" destOrd="0" presId="urn:microsoft.com/office/officeart/2005/8/layout/lProcess3"/>
    <dgm:cxn modelId="{84E5DA2F-7626-48F0-93F1-5FB29A7EB3F9}" type="presParOf" srcId="{04E32072-0DEB-44DD-BAA9-08375C6A9E69}" destId="{4D6CD0B8-B16C-40E9-A118-200FFD857EC3}" srcOrd="3" destOrd="0" presId="urn:microsoft.com/office/officeart/2005/8/layout/lProcess3"/>
    <dgm:cxn modelId="{CD16704B-90D5-4FEE-B71D-D39B387B8ACE}" type="presParOf" srcId="{04E32072-0DEB-44DD-BAA9-08375C6A9E69}" destId="{9D0E3793-48B9-4F1E-AC1E-1F9524A504E3}" srcOrd="4" destOrd="0" presId="urn:microsoft.com/office/officeart/2005/8/layout/lProcess3"/>
    <dgm:cxn modelId="{906C228D-9CC1-4886-A3B8-3E163DFB7867}" type="presParOf" srcId="{9D0E3793-48B9-4F1E-AC1E-1F9524A504E3}" destId="{C9775C91-3084-4ED8-BC04-34A2B7F0EC7E}" srcOrd="0" destOrd="0" presId="urn:microsoft.com/office/officeart/2005/8/layout/lProcess3"/>
    <dgm:cxn modelId="{4B36FB67-F37B-4155-9557-AA976399CD9A}" type="presParOf" srcId="{9D0E3793-48B9-4F1E-AC1E-1F9524A504E3}" destId="{379AE653-79BE-4905-950D-B1CD4C5BAD9D}" srcOrd="1" destOrd="0" presId="urn:microsoft.com/office/officeart/2005/8/layout/lProcess3"/>
    <dgm:cxn modelId="{DA53305B-CDAE-4EB2-98EB-2B8E713997B8}" type="presParOf" srcId="{9D0E3793-48B9-4F1E-AC1E-1F9524A504E3}" destId="{E75AC514-8BF3-400C-82A3-E902ABEDD606}" srcOrd="2" destOrd="0" presId="urn:microsoft.com/office/officeart/2005/8/layout/lProcess3"/>
    <dgm:cxn modelId="{8CFE2796-9AB2-49F3-8629-E3BFCEA3C948}" type="presParOf" srcId="{9D0E3793-48B9-4F1E-AC1E-1F9524A504E3}" destId="{C0F474EC-CD12-457C-AACF-7104CD0DCA4C}" srcOrd="3" destOrd="0" presId="urn:microsoft.com/office/officeart/2005/8/layout/lProcess3"/>
    <dgm:cxn modelId="{A6853492-8700-45E2-88DE-C7061D4BF547}" type="presParOf" srcId="{9D0E3793-48B9-4F1E-AC1E-1F9524A504E3}" destId="{3374A8BF-1FFC-4BB5-8336-CE336BE3787B}"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904B3AB-E566-48DD-A64D-0D863A928994}" type="presOf" srcId="{451A33EE-0F18-45FA-A84E-F89B16632175}" destId="{C848A82E-AB00-4DFB-8002-DA648843783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47FB0F8F-D251-48BA-ADE3-4F1ED0CB1DD2}" srcId="{BA7EEF56-AF01-482D-8897-03805D42A5F0}" destId="{FD86508D-C749-46BE-9C0B-252E0A03175B}" srcOrd="0" destOrd="0" parTransId="{48531431-C640-48EC-9BBD-61F2004D7B4E}" sibTransId="{451A33EE-0F18-45FA-A84E-F89B16632175}"/>
    <dgm:cxn modelId="{1898C840-EBC6-44CE-AB86-54D200605520}" type="presOf" srcId="{AAEA369D-0E0E-4901-AEF7-AE0FABEEDC69}" destId="{E9EB7000-EEF1-41C1-A9AF-46DE3ABA993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8834D768-EED4-4914-96BE-ECA5C9BB4AAF}" type="presOf" srcId="{23DE841E-1F55-42CA-8FE3-6641073BF411}" destId="{382CD61E-7CD0-4883-BE6D-7B88BD103B18}"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BC57F15C-08A0-46AF-A049-F051F8D34A5A}" type="presOf" srcId="{2586631C-72DF-4590-96CF-FD05EA0B4F37}" destId="{FE0F0CF2-F7C9-4715-A649-B5EBA4586B74}"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F191E0A7-C3A8-4E76-9C68-E48AE79BC11F}" type="presOf" srcId="{E15451D7-AE88-44D7-BD90-6F7B5F87DDF4}" destId="{7BE42010-7684-4A9A-9739-0282900D3D82}" srcOrd="1"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4A2A2AAD-8555-47D5-9112-69596F1007C8}" srcId="{F806D2A7-1DCB-48B6-859B-B7630E69A82D}" destId="{C794CB2A-8943-4ED0-BB2B-4626EA71955D}" srcOrd="4" destOrd="0" parTransId="{A7078AFB-3A9A-4EFD-A3DB-AB3FE7E380FD}" sibTransId="{1479E8B9-18FE-4A55-B6D3-23F2E32A48FE}"/>
    <dgm:cxn modelId="{A0640600-9C2E-4FC3-9017-00AF5313FD50}" type="presOf" srcId="{60603511-9ED8-4649-BE98-C6AE74C8948E}" destId="{D494690B-D544-4BFA-B42B-D33B6B8D7F60}"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F8903725-D16B-46AD-A782-2E43EAF538A3}" type="presOf" srcId="{28452A2B-1902-4CD9-8EC4-102AA633AB98}" destId="{7EE6A867-2857-4402-AB47-BA0B105F9C2E}"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943FB8FD-790F-4BE3-B7CE-4D82191E533F}" type="presOf" srcId="{AC491ACA-D578-4C8F-819E-9466480387FF}" destId="{5EA27AC1-E1EA-49A5-AAE2-ADE50ABD8A1F}" srcOrd="1" destOrd="0" presId="urn:microsoft.com/office/officeart/2005/8/layout/process2"/>
    <dgm:cxn modelId="{B4A1CCF6-AA83-49C3-9E4D-68EFCFB85EC7}" type="presOf" srcId="{D2D792E5-DA99-4717-B720-F93FC9AAD518}" destId="{B034C1C6-7DF2-463C-9B68-FD62C95B7EE7}" srcOrd="0" destOrd="0" presId="urn:microsoft.com/office/officeart/2005/8/layout/process2"/>
    <dgm:cxn modelId="{52DC6C9C-D3E2-4CA0-905D-C0197F00518B}" type="presOf" srcId="{59B4A5AB-B253-4038-805F-6631BE6519E9}" destId="{1B1A4596-E86D-41A9-B811-3B3FBBF34D4E}" srcOrd="1"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607FF005-0C9F-4A9D-9554-CD023E10D2F1}" type="presOf" srcId="{C794CB2A-8943-4ED0-BB2B-4626EA71955D}" destId="{2868515F-6C95-4847-AB09-092DAFFCC335}"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257DA2FC-4E39-49E6-8048-97CD393C288C}" type="presOf" srcId="{AC491ACA-D578-4C8F-819E-9466480387FF}" destId="{94372483-7177-43C0-BF99-82560AE20F4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CF1257B0-B1EB-4DBD-909A-9A77E24B228C}"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121FEA9A-26E8-43FB-93DA-3FA23C710087}" type="presOf" srcId="{D2D792E5-DA99-4717-B720-F93FC9AAD518}" destId="{B034C1C6-7DF2-463C-9B68-FD62C95B7EE7}"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EFF712FF-0E45-4C38-996E-6BC5DD7239B3}" type="presOf" srcId="{60603511-9ED8-4649-BE98-C6AE74C8948E}" destId="{D494690B-D544-4BFA-B42B-D33B6B8D7F60}"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DBF29D62-F3CC-4CE8-9AF3-74584583A1BB}" type="presOf" srcId="{F806D2A7-1DCB-48B6-859B-B7630E69A82D}" destId="{EF986BB8-4BD7-4A7F-8A6F-C8241FAEA631}" srcOrd="0" destOrd="0" presId="urn:microsoft.com/office/officeart/2005/8/layout/process2"/>
    <dgm:cxn modelId="{7B850820-ADD2-409A-BF05-C6183E037BB5}" type="presOf" srcId="{28452A2B-1902-4CD9-8EC4-102AA633AB98}" destId="{7EE6A867-2857-4402-AB47-BA0B105F9C2E}"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3ADF5178-EA5F-44F9-82D9-5FBB76FB37AF}" type="presOf" srcId="{59B4A5AB-B253-4038-805F-6631BE6519E9}" destId="{1B1A4596-E86D-41A9-B811-3B3FBBF34D4E}" srcOrd="1"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4D9D8BA2-A944-4243-8D12-A3A40899ECFC}" type="presOf" srcId="{CE0711CA-AB88-42F3-9B58-9D9798B18A1F}" destId="{4DCC8F3E-F709-4B42-99CB-9E754E86A040}"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782EFB08-E1B7-4AE6-B349-F285E3ED95B9}"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572AA447-3FFC-4C0D-89CD-90E184956B5E}" srcId="{36EF0EC0-60A4-4C1A-9356-01B0251FFD65}" destId="{39EC5172-4BC3-4BA1-952B-BAC716F7257E}" srcOrd="4" destOrd="0" parTransId="{5A6311CB-0A7F-4017-AD33-666B10CA6727}" sibTransId="{D54592D1-C22A-422C-B5CD-635005D252FD}"/>
    <dgm:cxn modelId="{115AF744-42EE-4E32-BC81-36FF3BBDE648}" type="presOf" srcId="{76042859-7BD1-43F8-91B4-9B7159021193}" destId="{A032B66E-986F-441B-9E05-57F38F87657D}" srcOrd="0"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0F445849-4BD8-4661-BCBF-BE6B07609C59}" type="presOf" srcId="{2C4F72F7-6691-4BDA-A6E5-6FBEA6CDBC29}" destId="{2024498F-F7CF-4062-9396-EF5F2D7129E6}"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675E093-8A42-4651-80D1-A8558F2A6668}" type="presOf" srcId="{45E39A56-40CC-4E96-9015-DA7B915A0C87}" destId="{4149323B-3026-48D2-9406-B1B2030D0A79}" srcOrd="0"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710FD844-5957-4588-ACDB-985C5BBE2EA2}" type="presOf" srcId="{66707873-FE4E-4F02-A241-93CC8F117438}" destId="{E7DD4E41-BC36-48D7-9C26-C49247D78B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635DC197-4822-4E65-BF56-FA2A903EFBB5}" type="presOf" srcId="{5A6311CB-0A7F-4017-AD33-666B10CA6727}" destId="{C783A362-4F56-4422-B23C-1799C71A5667}"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FEB85C40-4B8F-42E1-A544-94E7F5FE9B29}" type="presOf" srcId="{CE0711CA-AB88-42F3-9B58-9D9798B18A1F}" destId="{925884E4-ECEB-467E-BFE0-3FFC322DBD5B}" srcOrd="1"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FA567FC-D09B-4CCA-B060-6DF83C77A89D}" type="presOf" srcId="{F34A9759-A1C7-4A33-B2A7-7B973735D614}" destId="{D135C692-C0EC-4F6A-B102-4457BC7949B2}"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6CCEBB0-BA20-4FC5-A2D4-CB87245B1C31}"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079A4170-E008-455B-8D36-976E74D8BB6C}"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A7EEE003-BB78-4271-90C0-B9F8AAC7074F}" type="presOf" srcId="{135AEF2C-5110-4C4E-8844-0F140ACF302D}" destId="{C36D933B-DC2E-49DB-B383-FA9682E4DD3D}"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58C84BF-BCD4-41B4-B0E9-D99CBD2AC2DB}" type="presOf" srcId="{0BCEE368-3431-44B9-BC39-8D043A9AFB6B}" destId="{74391852-20B6-4874-955D-801FF57834EE}" srcOrd="0"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9CC42A73-50F4-4552-AE74-E8FF1CBD1C94}" type="presOf" srcId="{C7CE2D37-D75A-401F-9AC1-CFEFF8361B00}" destId="{4B763022-987E-4813-B217-C6DBC14CE2C6}"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80581D01-4E5F-4E8F-B712-20DE3A0BBDCA}" type="presOf" srcId="{39EC5172-4BC3-4BA1-952B-BAC716F7257E}" destId="{FE5079DA-EFC3-4922-A063-981745543C78}"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B51EC1EF-36B3-474D-894E-02411B0A8BB5}" type="presOf" srcId="{423E522E-F39B-4288-92D4-75938BD88936}" destId="{D4F9D83C-9DCD-4181-B117-CB9FA91F3AE2}"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2424E87-9E0E-4C8C-8A3A-CB4A6D3AA5EA}" type="presOf" srcId="{36EF0EC0-60A4-4C1A-9356-01B0251FFD65}" destId="{D2007AEC-647D-47B0-B4C8-FF0881230684}"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133E794-74CE-447C-BB53-45B4BE98EEFE}" type="presOf" srcId="{F34A9759-A1C7-4A33-B2A7-7B973735D614}" destId="{1E5A2185-BA0C-4F91-AA10-F6CB1B0156FC}"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11ABFDB-1121-490E-A935-4B255A1EE518}"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878E857-298E-4B0F-97CF-F703B0BA773E}" type="presOf" srcId="{135AEF2C-5110-4C4E-8844-0F140ACF302D}" destId="{C36D933B-DC2E-49DB-B383-FA9682E4DD3D}" srcOrd="0"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C472DBD-81B0-4ABE-AABE-96ED991B8394}" type="presOf" srcId="{2C4F72F7-6691-4BDA-A6E5-6FBEA6CDBC29}" destId="{2024498F-F7CF-4062-9396-EF5F2D7129E6}"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AB792BCA-5316-4217-A996-3439E12C5676}" type="presOf" srcId="{980E9C16-A76E-4416-A46E-D2E80524CBA2}" destId="{95FB0B6A-82E2-49A0-84C8-EF6168BE495D}"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89EE0610-743D-4226-9EDF-60CC4F7E3A1B}" type="presOf" srcId="{5A6311CB-0A7F-4017-AD33-666B10CA6727}" destId="{C783A362-4F56-4422-B23C-1799C71A5667}" srcOrd="1"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1EB7E2AB-B64E-4E1E-B3CC-F89B0368C512}" type="presOf" srcId="{CE0711CA-AB88-42F3-9B58-9D9798B18A1F}" destId="{4DCC8F3E-F709-4B42-99CB-9E754E86A040}"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BFF11483-DFA7-40FE-A428-70F1B934397E}" type="presOf" srcId="{C7CE2D37-D75A-401F-9AC1-CFEFF8361B00}" destId="{76260727-C795-4CA5-BCD3-8B4DC0C82E2A}"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DAB56BEF-4CA1-4120-BF1F-4BB0508ACC7F}" type="presOf" srcId="{0BCEE368-3431-44B9-BC39-8D043A9AFB6B}" destId="{74391852-20B6-4874-955D-801FF57834EE}"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EAAB772-BCCF-4F18-A79F-7A6895AEE6F9}" type="presOf" srcId="{C7CE2D37-D75A-401F-9AC1-CFEFF8361B00}" destId="{4B763022-987E-4813-B217-C6DBC14CE2C6}" srcOrd="0"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3" destOrd="0" parTransId="{FDCD241A-2069-4FBA-8FF5-2A243AE466F9}" sibTransId="{785CF402-AFEC-4565-B5F2-CE43E790EE79}"/>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F5DA1644-D756-4FEF-82FF-0786E38B0F4C}" srcId="{F5B6D5AE-D4F3-4470-A131-76C5C217B970}" destId="{8D848E2C-F3FF-41B2-9EA8-3FABC7112800}" srcOrd="1" destOrd="0" parTransId="{1FD618FE-B07E-4665-AF9F-7D694E87068D}" sibTransId="{29BC6749-727B-424D-99E7-739354E6F0DF}"/>
    <dgm:cxn modelId="{0E174675-A271-49B4-8B72-C30D27CD2234}" type="presOf" srcId="{6B17E9ED-22E4-446D-ABD5-71B2CF926AAD}" destId="{C0ACAB9B-5EED-4CB5-BECD-8EA6561A796F}" srcOrd="0" destOrd="4" presId="urn:microsoft.com/office/officeart/2005/8/layout/vList5"/>
    <dgm:cxn modelId="{85AA0B02-A6C3-49BF-9919-5E58068DFE79}" type="presOf" srcId="{8D848E2C-F3FF-41B2-9EA8-3FABC7112800}" destId="{C0ACAB9B-5EED-4CB5-BECD-8EA6561A796F}" srcOrd="0" destOrd="1" presId="urn:microsoft.com/office/officeart/2005/8/layout/vList5"/>
    <dgm:cxn modelId="{90FF244A-EC28-4120-9E5D-B8A6A6A9BA65}" srcId="{F5B6D5AE-D4F3-4470-A131-76C5C217B970}" destId="{6B17E9ED-22E4-446D-ABD5-71B2CF926AAD}" srcOrd="4" destOrd="0" parTransId="{9E153008-63FC-4D6F-857F-1F50A65BB684}" sibTransId="{2D59A31F-6E36-49C0-98F7-413649DFDBD1}"/>
    <dgm:cxn modelId="{1C3E53B0-5F61-4295-82C0-A1EDBAC3B2E0}" type="presOf" srcId="{C62CB6A8-347C-4C66-B848-0290A50CA0DA}" destId="{43DE773F-FF14-47B5-BB42-D7B3D33BC52E}" srcOrd="0" destOrd="0"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4213F72-A2A0-4468-A5C2-2585C9067DE3}" srcId="{F5B6D5AE-D4F3-4470-A131-76C5C217B970}" destId="{2844DD21-10DD-4016-9FF4-78F7C4C51D88}" srcOrd="0" destOrd="0" parTransId="{3CBBFEB9-A4BF-4679-AC44-9372B6C461D8}" sibTransId="{4CC58B6B-D323-4EB8-A2ED-3B8E0332B37B}"/>
    <dgm:cxn modelId="{3E1F0815-D8CB-44AE-80FD-61651C9CC7BE}" srcId="{F5B6D5AE-D4F3-4470-A131-76C5C217B970}" destId="{DEA1F44B-257F-4EC1-98D6-E49C3500357B}" srcOrd="2" destOrd="0" parTransId="{B028DD39-5919-4F47-A14E-1B1B7EF5BDE2}" sibTransId="{0A713A0E-0EAD-4254-BB87-FF583C8F0179}"/>
    <dgm:cxn modelId="{AF1537A0-5951-4C3B-9BEB-7102C32CB060}" type="presOf" srcId="{F5B6D5AE-D4F3-4470-A131-76C5C217B970}" destId="{86C6275C-E814-444B-B2D2-162DEBBE454D}" srcOrd="0" destOrd="0" presId="urn:microsoft.com/office/officeart/2005/8/layout/vList5"/>
    <dgm:cxn modelId="{D350A51A-0984-4E99-98CD-711C96CE1E10}" type="presOf" srcId="{DEA1F44B-257F-4EC1-98D6-E49C3500357B}" destId="{C0ACAB9B-5EED-4CB5-BECD-8EA6561A796F}" srcOrd="0" destOrd="2"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t>
        <a:bodyPr/>
        <a:lstStyle/>
        <a:p>
          <a:endParaRPr lang="zh-TW" altLang="en-US"/>
        </a:p>
      </dgm:t>
    </dgm:pt>
  </dgm:ptLst>
  <dgm:cxnLst>
    <dgm:cxn modelId="{0B48AF66-6DA9-4648-BD28-406E2546D6D2}" srcId="{F5B6D5AE-D4F3-4470-A131-76C5C217B970}" destId="{AF191595-2BFD-42F7-B92F-983996C0CF16}" srcOrd="6" destOrd="0" parTransId="{546AAA18-EF15-4C3C-95C4-24E6F008E2F7}" sibTransId="{756A41B7-E037-49D6-A25F-E8A338AD3E0F}"/>
    <dgm:cxn modelId="{09797382-2503-4A08-9AE2-482344438AFD}" srcId="{F5B6D5AE-D4F3-4470-A131-76C5C217B970}" destId="{D0C066E0-C56C-43F5-A689-7A51C867027E}" srcOrd="4" destOrd="0" parTransId="{F312E3C2-1310-4379-9279-9DBFE3739EE4}" sibTransId="{2FE37211-346A-41D8-9E73-100888DA6310}"/>
    <dgm:cxn modelId="{18558D6C-26DA-4522-8DF2-51A649A27D27}" srcId="{F5B6D5AE-D4F3-4470-A131-76C5C217B970}" destId="{806EDCFF-8C2F-4678-9342-8E56804408E3}" srcOrd="1" destOrd="0" parTransId="{BF04989B-974F-455F-BCF0-36B4267E41FC}" sibTransId="{C414B19E-2BC9-45B8-BD1A-A615CD0D5471}"/>
    <dgm:cxn modelId="{183B56E0-E06E-403C-83B9-A1A3FA6904E3}" type="presOf" srcId="{A177393C-B898-466C-9ADC-722A305A235E}" destId="{C0ACAB9B-5EED-4CB5-BECD-8EA6561A796F}" srcOrd="0" destOrd="2" presId="urn:microsoft.com/office/officeart/2005/8/layout/vList5"/>
    <dgm:cxn modelId="{3973E406-16DC-4F57-B9EF-344BE51FEC7B}" type="presOf" srcId="{806EDCFF-8C2F-4678-9342-8E56804408E3}" destId="{C0ACAB9B-5EED-4CB5-BECD-8EA6561A796F}" srcOrd="0" destOrd="1" presId="urn:microsoft.com/office/officeart/2005/8/layout/vList5"/>
    <dgm:cxn modelId="{37AD460A-E1CE-4EDD-AD52-43CE4AAC4F6D}" srcId="{F5B6D5AE-D4F3-4470-A131-76C5C217B970}" destId="{E9CDC031-45C2-458C-ADF0-913E4FD90DC9}" srcOrd="3" destOrd="0" parTransId="{98C2C558-060C-48AD-8786-69B95D983B99}" sibTransId="{32033DD0-D6E5-4429-8916-8C42338A38FD}"/>
    <dgm:cxn modelId="{1CAF302B-E634-4B83-9993-73CAABCD6E8A}" type="presOf" srcId="{2844DD21-10DD-4016-9FF4-78F7C4C51D88}" destId="{C0ACAB9B-5EED-4CB5-BECD-8EA6561A796F}" srcOrd="0" destOrd="0" presId="urn:microsoft.com/office/officeart/2005/8/layout/vList5"/>
    <dgm:cxn modelId="{7306DB88-95BD-4E97-A2F7-19ABC1003CFB}"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B9F08A8B-B700-4632-A8C9-CC0C2CE3FDEC}" srcId="{F5B6D5AE-D4F3-4470-A131-76C5C217B970}" destId="{A177393C-B898-466C-9ADC-722A305A235E}" srcOrd="2" destOrd="0" parTransId="{05BE04AC-243F-4610-88F7-DB97DC6A9986}" sibTransId="{44CA9E81-FFF3-4606-B65E-1C89EF5BC737}"/>
    <dgm:cxn modelId="{D0059462-F192-4CEC-8D95-29A280737048}" type="presOf" srcId="{D0C066E0-C56C-43F5-A689-7A51C867027E}" destId="{C0ACAB9B-5EED-4CB5-BECD-8EA6561A796F}" srcOrd="0" destOrd="4" presId="urn:microsoft.com/office/officeart/2005/8/layout/vList5"/>
    <dgm:cxn modelId="{84DF0494-37A7-413E-9E58-001527DEC067}" type="presOf" srcId="{F5B6D5AE-D4F3-4470-A131-76C5C217B970}" destId="{86C6275C-E814-444B-B2D2-162DEBBE454D}" srcOrd="0" destOrd="0" presId="urn:microsoft.com/office/officeart/2005/8/layout/vList5"/>
    <dgm:cxn modelId="{23977428-6B97-4492-AA22-E9F40233FE07}" type="presOf" srcId="{AF191595-2BFD-42F7-B92F-983996C0CF16}" destId="{C0ACAB9B-5EED-4CB5-BECD-8EA6561A796F}" srcOrd="0" destOrd="6"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C066D3E3-47EC-435D-A72A-85800178FE3D}" type="presOf" srcId="{0DC0BF36-EC95-4A23-BBEA-6D09A5B70934}" destId="{C0ACAB9B-5EED-4CB5-BECD-8EA6561A796F}" srcOrd="0" destOrd="5" presId="urn:microsoft.com/office/officeart/2005/8/layout/vList5"/>
    <dgm:cxn modelId="{DC969A43-F25D-45DB-8480-06E41FF3E97B}" type="presOf" srcId="{E9CDC031-45C2-458C-ADF0-913E4FD90DC9}" destId="{C0ACAB9B-5EED-4CB5-BECD-8EA6561A796F}" srcOrd="0" destOrd="3"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361583B6-FCC3-4E8B-802C-F6E15A6E2B95}" type="presOf" srcId="{3ABC7923-6FCA-4F98-9577-45BB739CE8D7}" destId="{325212F6-3176-4964-B4B0-3C6D23FCF7F2}" srcOrd="0" destOrd="0" presId="urn:microsoft.com/office/officeart/2005/8/layout/vList5"/>
    <dgm:cxn modelId="{2EE877C5-FA70-4943-A61C-116C2E22C966}" srcId="{3ABC7923-6FCA-4F98-9577-45BB739CE8D7}" destId="{CB0EF59C-FA49-46BA-AB76-61D97BB50AA1}" srcOrd="7" destOrd="0" parTransId="{2BC682C7-46D5-4D20-949F-1D00F78C605A}" sibTransId="{E3EEA6B0-6537-4438-BC3D-C67BAA273B01}"/>
    <dgm:cxn modelId="{468ABC56-B59D-41BA-9821-552FED2891D2}" srcId="{3ABC7923-6FCA-4F98-9577-45BB739CE8D7}" destId="{4A5FCD1C-ED24-4313-8575-5A2082B05F4D}" srcOrd="10" destOrd="0" parTransId="{88EF28F1-61B0-4193-9E3A-60B96DA86AAB}" sibTransId="{23F49837-DACB-47E9-9AB1-EDA8642E76F9}"/>
    <dgm:cxn modelId="{98F05A8B-3F17-4E83-8BE6-CBD240A78B0B}" type="presOf" srcId="{4A5FCD1C-ED24-4313-8575-5A2082B05F4D}" destId="{C725CA07-542D-43A3-B31D-F7D44A53874C}" srcOrd="0" destOrd="1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9E32B9EB-6410-4693-927F-C0654249F589}" srcId="{3ABC7923-6FCA-4F98-9577-45BB739CE8D7}" destId="{0AA0BED3-1B5F-4B4C-B97F-A2747BD25C33}" srcOrd="9" destOrd="0" parTransId="{9101620B-2FAE-45A9-86AB-130605F66335}" sibTransId="{3AC5EC0F-3F4A-40CA-AA53-2A2814D223DF}"/>
    <dgm:cxn modelId="{D7AA6353-210D-438D-AB1F-B9C054B216C9}" srcId="{3ABC7923-6FCA-4F98-9577-45BB739CE8D7}" destId="{422F04C6-8F1B-4D5A-B1F4-F32D2CD44115}" srcOrd="8" destOrd="0" parTransId="{008BD474-1907-45FA-BA5D-1D496090124C}" sibTransId="{69E05E20-996E-4872-9AEB-0ADE7ED2C41D}"/>
    <dgm:cxn modelId="{34177587-AFA5-4D38-A116-7B004C2FCF9C}" type="presOf" srcId="{73355DF1-ED76-4FEB-8B24-B79FA9152FDB}" destId="{C725CA07-542D-43A3-B31D-F7D44A53874C}" srcOrd="0" destOrd="2"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454385AB-C27E-457E-A684-45947D35B112}" type="presOf" srcId="{79C4D88A-9FFE-4BCF-B30B-1C4C674C5ADF}" destId="{C725CA07-542D-43A3-B31D-F7D44A53874C}"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449F58BC-E950-4611-B13E-B44848770BD7}" srcId="{3ABC7923-6FCA-4F98-9577-45BB739CE8D7}" destId="{D4793A39-E1DA-4544-BE0C-EDFAF4E3AC56}" srcOrd="6" destOrd="0" parTransId="{04EC49B6-4291-4E0B-8A15-1E44788A266B}" sibTransId="{2D27D572-B156-46C0-9637-9B257C162BE3}"/>
    <dgm:cxn modelId="{858F134C-BE67-40FB-89BD-2303D99DC0F1}" type="presOf" srcId="{C62CB6A8-347C-4C66-B848-0290A50CA0DA}" destId="{43DE773F-FF14-47B5-BB42-D7B3D33BC52E}" srcOrd="0" destOrd="0"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604D820C-0E67-4FC8-BF36-040FD7256416}" type="presOf" srcId="{0AA0BED3-1B5F-4B4C-B97F-A2747BD25C33}" destId="{C725CA07-542D-43A3-B31D-F7D44A53874C}" srcOrd="0" destOrd="9" presId="urn:microsoft.com/office/officeart/2005/8/layout/vList5"/>
    <dgm:cxn modelId="{13F724A4-5CAD-4DE8-BA48-E921E23F2AA6}" type="presOf" srcId="{422F04C6-8F1B-4D5A-B1F4-F32D2CD44115}" destId="{C725CA07-542D-43A3-B31D-F7D44A53874C}" srcOrd="0" destOrd="8" presId="urn:microsoft.com/office/officeart/2005/8/layout/vList5"/>
    <dgm:cxn modelId="{8DEA58B2-A403-4F03-9999-07ADEFCED4E9}" type="presOf" srcId="{CB0EF59C-FA49-46BA-AB76-61D97BB50AA1}" destId="{C725CA07-542D-43A3-B31D-F7D44A53874C}" srcOrd="0" destOrd="7" presId="urn:microsoft.com/office/officeart/2005/8/layout/vList5"/>
    <dgm:cxn modelId="{C01B325C-4C68-41EE-AC46-A5966EDB96BC}" type="presOf" srcId="{C4A311B2-F8F5-43D7-8B3D-2A19AE79D20F}" destId="{C725CA07-542D-43A3-B31D-F7D44A53874C}" srcOrd="0" destOrd="1"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EBDCF53A-C06F-4B30-8E51-1935FE307312}" type="presOf" srcId="{3854A0A5-AB28-4B26-9761-1F381859912B}" destId="{C725CA07-542D-43A3-B31D-F7D44A53874C}" srcOrd="0" destOrd="11" presId="urn:microsoft.com/office/officeart/2005/8/layout/vList5"/>
    <dgm:cxn modelId="{50857DD8-D920-4D17-B853-F713E0E1D509}" type="presOf" srcId="{38F7E3C6-4596-43E3-983D-C1C881E1D49E}" destId="{C725CA07-542D-43A3-B31D-F7D44A53874C}" srcOrd="0" destOrd="12"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8CE0A574-064C-47F7-BB2A-D583801A3632}" type="presOf" srcId="{53D93D57-B8BF-4F81-9A80-F0EE8E5F79F8}" destId="{C725CA07-542D-43A3-B31D-F7D44A53874C}" srcOrd="0" destOrd="4" presId="urn:microsoft.com/office/officeart/2005/8/layout/vList5"/>
    <dgm:cxn modelId="{EDBE6885-DD0D-44A4-9E45-7E622C661394}" type="presOf" srcId="{48A06656-D96E-4D7B-9290-01109EAE6D59}" destId="{C725CA07-542D-43A3-B31D-F7D44A53874C}" srcOrd="0" destOrd="5" presId="urn:microsoft.com/office/officeart/2005/8/layout/vList5"/>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3A440DAD-536D-4DF9-B934-732CA5F6C36D}" srcId="{3ABC7923-6FCA-4F98-9577-45BB739CE8D7}" destId="{8826CEFD-41A0-4E14-A6C9-F8746A107E65}" srcOrd="13" destOrd="0" parTransId="{7F7425A8-5437-48A8-8ACC-8E9D7F053DA4}" sibTransId="{BF8BC94C-FC4C-400C-B877-B437BF220EE8}"/>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t>
        <a:bodyPr/>
        <a:lstStyle/>
        <a:p>
          <a:endParaRPr lang="zh-TW" altLang="en-US"/>
        </a:p>
      </dgm:t>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t>
        <a:bodyPr/>
        <a:lstStyle/>
        <a:p>
          <a:endParaRPr lang="zh-TW" altLang="en-US"/>
        </a:p>
      </dgm:t>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t>
        <a:bodyPr/>
        <a:lstStyle/>
        <a:p>
          <a:endParaRPr lang="zh-TW" altLang="en-US"/>
        </a:p>
      </dgm:t>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t>
        <a:bodyPr/>
        <a:lstStyle/>
        <a:p>
          <a:endParaRPr lang="zh-TW" altLang="en-US"/>
        </a:p>
      </dgm:t>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t>
        <a:bodyPr/>
        <a:lstStyle/>
        <a:p>
          <a:endParaRPr lang="zh-TW" altLang="en-US"/>
        </a:p>
      </dgm:t>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t>
        <a:bodyPr/>
        <a:lstStyle/>
        <a:p>
          <a:endParaRPr lang="zh-TW" altLang="en-US"/>
        </a:p>
      </dgm:t>
    </dgm:pt>
    <dgm:pt modelId="{899DC2BC-1485-4AAB-8BC8-02ABF441F375}" type="pres">
      <dgm:prSet presAssocID="{F76749AD-C233-4B05-9700-B9D6FFC78C6D}" presName="parentText" presStyleLbl="node1" presStyleIdx="2" presStyleCnt="4">
        <dgm:presLayoutVars>
          <dgm:chMax val="0"/>
          <dgm:bulletEnabled val="1"/>
        </dgm:presLayoutVars>
      </dgm:prSet>
      <dgm:spPr/>
      <dgm:t>
        <a:bodyPr/>
        <a:lstStyle/>
        <a:p>
          <a:endParaRPr lang="zh-TW" altLang="en-US"/>
        </a:p>
      </dgm:t>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t>
        <a:bodyPr/>
        <a:lstStyle/>
        <a:p>
          <a:endParaRPr lang="zh-TW" altLang="en-US"/>
        </a:p>
      </dgm:t>
    </dgm:pt>
    <dgm:pt modelId="{288BDC68-7FF6-45F7-B766-AE2C63685B77}" type="pres">
      <dgm:prSet presAssocID="{A08B5763-B652-4334-A971-957028A4B52C}" presName="parentText" presStyleLbl="node1" presStyleIdx="3" presStyleCnt="4">
        <dgm:presLayoutVars>
          <dgm:chMax val="0"/>
          <dgm:bulletEnabled val="1"/>
        </dgm:presLayoutVars>
      </dgm:prSet>
      <dgm:spPr/>
      <dgm:t>
        <a:bodyPr/>
        <a:lstStyle/>
        <a:p>
          <a:endParaRPr lang="zh-TW" altLang="en-US"/>
        </a:p>
      </dgm:t>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5470B6A5-B4C9-4E2D-AC85-57FFC5AFED98}" srcId="{5250EA93-0296-44BD-83A3-29A7749017EE}" destId="{A08B5763-B652-4334-A971-957028A4B52C}" srcOrd="3" destOrd="0" parTransId="{AF5CAC5D-EFBA-4689-9862-6BBAF4565D78}" sibTransId="{808A8188-DCF7-447C-BB7F-129116E06FED}"/>
    <dgm:cxn modelId="{7E7B1330-5DC3-4A42-9D9C-3B35E90E0CDB}" srcId="{5250EA93-0296-44BD-83A3-29A7749017EE}" destId="{F76749AD-C233-4B05-9700-B9D6FFC78C6D}" srcOrd="2" destOrd="0" parTransId="{5D76E61F-3AFD-41A8-A82A-9C42BED1042A}" sibTransId="{53B6DEC9-A2AA-444E-BC77-BCCD089C3E62}"/>
    <dgm:cxn modelId="{3547704A-9395-4672-A730-2C3AD68840B0}" type="presOf" srcId="{A08B5763-B652-4334-A971-957028A4B52C}" destId="{D82DD2B2-91F4-4FB0-A778-D7A0258FC69C}" srcOrd="0" destOrd="0" presId="urn:microsoft.com/office/officeart/2005/8/layout/list1"/>
    <dgm:cxn modelId="{1B8BDD49-7837-4A77-A8D5-60083565957B}" type="presOf" srcId="{5250EA93-0296-44BD-83A3-29A7749017EE}" destId="{1C0352F3-2997-47B8-9618-C01DF67B359E}"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28D13945-4369-4589-A9E2-9EEB1F7B0807}" srcId="{5250EA93-0296-44BD-83A3-29A7749017EE}" destId="{4527FA2F-F884-47AC-B85E-16F570448C28}" srcOrd="1" destOrd="0" parTransId="{481F0E55-EB06-4F86-9A3E-BBF17DEA1A1C}" sibTransId="{351AAA5F-BC36-4750-BA64-80F6B2DD05DC}"/>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99852167-2CD2-4FC1-BC0B-0DC22758C352}" srcId="{C62CB6A8-347C-4C66-B848-0290A50CA0DA}" destId="{7D24F22E-FC71-496D-A6A5-D63A894EFBB3}" srcOrd="0" destOrd="0" parTransId="{0C80427D-800B-4E85-A9C7-40BBF4C78C81}" sibTransId="{92B603F3-9348-4F41-9CD5-09C504B6A649}"/>
    <dgm:cxn modelId="{C8278378-DD17-40BD-83D2-9C5F8317F6A1}" srcId="{7D24F22E-FC71-496D-A6A5-D63A894EFBB3}" destId="{22B8BBE5-77A7-4F51-B21D-6591EA84F423}" srcOrd="3" destOrd="0" parTransId="{EB72BB52-BF26-4253-9A4B-FBDCEE6A736F}" sibTransId="{40D40F75-5677-418E-B189-2C2E62C57475}"/>
    <dgm:cxn modelId="{8428B8F3-6809-474B-B24E-57B1F1F61C0F}" type="presOf" srcId="{2D58CF63-C700-4C19-B4B9-035425D62454}" destId="{F172DAF1-019A-4370-AE2A-A73C40FC660A}" srcOrd="0" destOrd="5" presId="urn:microsoft.com/office/officeart/2005/8/layout/vList5"/>
    <dgm:cxn modelId="{2A0C1426-B5E4-46B7-BB78-9012A6B5C875}" type="presOf" srcId="{6D1F51E1-ED72-494C-85A3-79A6928418B9}" destId="{F172DAF1-019A-4370-AE2A-A73C40FC660A}" srcOrd="0" destOrd="6" presId="urn:microsoft.com/office/officeart/2005/8/layout/vList5"/>
    <dgm:cxn modelId="{184A56A6-42BD-4F6C-A8C3-95D60758E8E9}" type="presOf" srcId="{24AC9408-BC11-46FC-AF10-8A2354C12029}" destId="{F172DAF1-019A-4370-AE2A-A73C40FC660A}" srcOrd="0" destOrd="2" presId="urn:microsoft.com/office/officeart/2005/8/layout/vList5"/>
    <dgm:cxn modelId="{33076857-2C38-4F93-A10B-69A6D13D7C3E}" srcId="{7D24F22E-FC71-496D-A6A5-D63A894EFBB3}" destId="{24AC9408-BC11-46FC-AF10-8A2354C12029}" srcOrd="2" destOrd="0" parTransId="{AB515105-694D-464A-969F-8A466AFE29D7}" sibTransId="{D3C6C451-B63C-427A-B832-DD3C15E11298}"/>
    <dgm:cxn modelId="{996A5022-0BCA-45FF-9720-5926B7C72738}" srcId="{7D24F22E-FC71-496D-A6A5-D63A894EFBB3}" destId="{6D1F51E1-ED72-494C-85A3-79A6928418B9}" srcOrd="6" destOrd="0" parTransId="{B4FE8FCC-E8E3-4B90-AA42-BB972F9C8624}" sibTransId="{973EF8A3-4E43-4211-B125-AF3B3717B99C}"/>
    <dgm:cxn modelId="{9A563B41-2CA3-43B6-86FF-5E1B4595088E}" srcId="{7D24F22E-FC71-496D-A6A5-D63A894EFBB3}" destId="{300385B8-1497-4D7D-9404-DEA3DABFC32F}" srcOrd="1" destOrd="0" parTransId="{D6FA448A-ED92-473A-AF34-257656BBA101}" sibTransId="{335EAC99-5CAD-4E9A-BCF5-50A5984CB4C5}"/>
    <dgm:cxn modelId="{60ECB574-DA9B-45F1-BF59-04194CEF0DCA}" srcId="{7D24F22E-FC71-496D-A6A5-D63A894EFBB3}" destId="{37949C00-A493-4678-9767-A3E8B7A8B48E}" srcOrd="4" destOrd="0" parTransId="{AA576515-4AAB-4B55-BFB7-5A00D34031E3}" sibTransId="{35E584E9-27FF-4E4B-91C9-B240CE2A7A6C}"/>
    <dgm:cxn modelId="{7E9DF45F-3F2B-41E9-8E60-00DCF5872C88}" type="presOf" srcId="{F8BD9B43-7647-4087-90EA-2EFE2DCB60D8}" destId="{F172DAF1-019A-4370-AE2A-A73C40FC660A}" srcOrd="0" destOrd="0" presId="urn:microsoft.com/office/officeart/2005/8/layout/vList5"/>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E709BB1B-14CD-4353-92A5-5A913F71EBF2}" type="presOf" srcId="{7D24F22E-FC71-496D-A6A5-D63A894EFBB3}" destId="{2399A95D-0C20-42F1-A0E6-5C6C217F5327}" srcOrd="0" destOrd="0"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A08A4686-C02C-454D-AFC7-ED0673D26D34}" type="presOf" srcId="{22B8BBE5-77A7-4F51-B21D-6591EA84F423}" destId="{F172DAF1-019A-4370-AE2A-A73C40FC660A}" srcOrd="0" destOrd="3" presId="urn:microsoft.com/office/officeart/2005/8/layout/vList5"/>
    <dgm:cxn modelId="{A1E06213-9245-41AC-B7BC-D3114EF04854}" type="presOf" srcId="{C62CB6A8-347C-4C66-B848-0290A50CA0DA}" destId="{43DE773F-FF14-47B5-BB42-D7B3D33BC52E}" srcOrd="0" destOrd="0" presId="urn:microsoft.com/office/officeart/2005/8/layout/vList5"/>
    <dgm:cxn modelId="{9E75E568-353B-4D34-9431-4BC56AEF4B5E}" type="presOf" srcId="{37949C00-A493-4678-9767-A3E8B7A8B48E}" destId="{F172DAF1-019A-4370-AE2A-A73C40FC660A}" srcOrd="0" destOrd="4"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a:solidFill>
                <a:srgbClr val="002060"/>
              </a:solidFill>
              <a:latin typeface="微軟正黑體" pitchFamily="34" charset="-120"/>
              <a:ea typeface="微軟正黑體" pitchFamily="34" charset="-120"/>
              <a:cs typeface="+mn-cs"/>
            </a:rPr>
            <a:t>檢測項目：</a:t>
          </a:r>
          <a:r>
            <a:rPr lang="en-US" altLang="zh-TW" sz="3200" b="1" dirty="0">
              <a:solidFill>
                <a:srgbClr val="002060"/>
              </a:solidFill>
              <a:latin typeface="微軟正黑體" pitchFamily="34" charset="-120"/>
              <a:ea typeface="微軟正黑體" pitchFamily="34" charset="-120"/>
              <a:cs typeface="+mn-cs"/>
            </a:rPr>
            <a:t>(</a:t>
          </a:r>
          <a:r>
            <a:rPr lang="zh-TW" altLang="en-US" sz="3200" b="1" dirty="0">
              <a:solidFill>
                <a:srgbClr val="002060"/>
              </a:solidFill>
              <a:latin typeface="微軟正黑體" pitchFamily="34" charset="-120"/>
              <a:ea typeface="微軟正黑體" pitchFamily="34" charset="-120"/>
              <a:cs typeface="+mn-cs"/>
            </a:rPr>
            <a:t>以</a:t>
          </a:r>
          <a:r>
            <a:rPr lang="en-US" altLang="zh-TW" sz="3200" b="1" dirty="0">
              <a:solidFill>
                <a:srgbClr val="002060"/>
              </a:solidFill>
              <a:latin typeface="微軟正黑體" pitchFamily="34" charset="-120"/>
              <a:ea typeface="微軟正黑體" pitchFamily="34" charset="-120"/>
              <a:cs typeface="+mn-cs"/>
            </a:rPr>
            <a:t>14</a:t>
          </a:r>
          <a:r>
            <a:rPr lang="zh-TW" altLang="en-US" sz="3200" b="1" dirty="0">
              <a:solidFill>
                <a:srgbClr val="002060"/>
              </a:solidFill>
              <a:latin typeface="微軟正黑體" pitchFamily="34" charset="-120"/>
              <a:ea typeface="微軟正黑體" pitchFamily="34" charset="-120"/>
              <a:cs typeface="+mn-cs"/>
            </a:rPr>
            <a:t>歲女生為例</a:t>
          </a:r>
          <a:r>
            <a:rPr lang="en-US" altLang="zh-TW" sz="3200" b="1" dirty="0">
              <a:solidFill>
                <a:srgbClr val="002060"/>
              </a:solidFill>
              <a:latin typeface="微軟正黑體" pitchFamily="34" charset="-120"/>
              <a:ea typeface="微軟正黑體" pitchFamily="34" charset="-120"/>
              <a:cs typeface="+mn-cs"/>
            </a:rPr>
            <a:t>)</a:t>
          </a:r>
          <a:endParaRPr lang="zh-TW" altLang="en-US" sz="32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zh-TW" sz="2000" b="1" dirty="0">
              <a:solidFill>
                <a:srgbClr val="C0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C0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C0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8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altLang="en-US" sz="18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sz="18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dirty="0">
              <a:solidFill>
                <a:schemeClr val="tx1"/>
              </a:solidFill>
              <a:latin typeface="微軟正黑體" panose="020B0604030504040204" pitchFamily="34" charset="-120"/>
              <a:ea typeface="微軟正黑體" panose="020B0604030504040204" pitchFamily="34" charset="-120"/>
            </a:rPr>
            <a:t>4</a:t>
          </a:r>
          <a:r>
            <a:rPr lang="zh-TW" sz="1800" b="1" u="none"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dirty="0">
              <a:solidFill>
                <a:schemeClr val="tx1"/>
              </a:solidFill>
              <a:latin typeface="微軟正黑體" panose="020B0604030504040204" pitchFamily="34" charset="-120"/>
              <a:ea typeface="微軟正黑體" panose="020B0604030504040204" pitchFamily="34" charset="-120"/>
            </a:rPr>
            <a:t>6</a:t>
          </a:r>
          <a:r>
            <a:rPr lang="zh-TW" sz="18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a:t>
          </a:r>
          <a:endParaRPr lang="zh-TW" altLang="en-US" sz="1800" b="1" u="none" dirty="0">
            <a:solidFill>
              <a:schemeClr val="tx1"/>
            </a:solidFill>
            <a:latin typeface="微軟正黑體" pitchFamily="34" charset="-120"/>
            <a:ea typeface="微軟正黑體" pitchFamily="34" charset="-120"/>
            <a:cs typeface="+mn-cs"/>
          </a:endParaRPr>
        </a:p>
      </dgm:t>
    </dgm:pt>
    <dgm:pt modelId="{47F0B8BC-AB78-4872-BBD5-FA178E6B84AA}" type="parTrans" cxnId="{BFAE13FE-FD21-44FF-9728-919E402FC665}">
      <dgm:prSet/>
      <dgm:spPr/>
      <dgm:t>
        <a:bodyPr/>
        <a:lstStyle/>
        <a:p>
          <a:endParaRPr lang="zh-TW" altLang="en-US"/>
        </a:p>
      </dgm:t>
    </dgm:pt>
    <dgm:pt modelId="{865055E0-F02B-4F1B-8CD0-911E347A7FC3}" type="sibTrans" cxnId="{BFAE13FE-FD21-44FF-9728-919E402FC665}">
      <dgm:prSet/>
      <dgm:spPr/>
      <dgm:t>
        <a:bodyPr/>
        <a:lstStyle/>
        <a:p>
          <a:endParaRPr lang="zh-TW" altLang="en-US"/>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NeighborX="-49" custLinFactNeighborY="-88191">
        <dgm:presLayoutVars>
          <dgm:chMax val="0"/>
          <dgm:chPref val="0"/>
          <dgm:bulletEnabled val="1"/>
        </dgm:presLayoutVars>
      </dgm:prSet>
      <dgm:spPr>
        <a:prstGeom prst="rect">
          <a:avLst/>
        </a:prstGeom>
      </dgm:spPr>
      <dgm:t>
        <a:bodyPr/>
        <a:lstStyle/>
        <a:p>
          <a:endParaRPr lang="zh-TW" altLang="en-US"/>
        </a:p>
      </dgm:t>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t>
        <a:bodyPr/>
        <a:lstStyle/>
        <a:p>
          <a:endParaRPr lang="zh-TW" altLang="en-US"/>
        </a:p>
      </dgm:t>
    </dgm:pt>
  </dgm:ptLst>
  <dgm:cxnLst>
    <dgm:cxn modelId="{1221F3EB-F8EC-4567-A96B-3F7368241431}" type="presOf" srcId="{BE111D29-0EB8-4272-A9A5-F3BA2A888848}" destId="{B6F4E633-BC5B-4332-A59C-96854875758B}" srcOrd="0" destOrd="0" presId="urn:microsoft.com/office/officeart/2005/8/layout/hList1"/>
    <dgm:cxn modelId="{08C239B3-57E6-43B1-875D-942FF3D4B938}" type="presOf" srcId="{C37FB5DA-BAA0-4D89-A6ED-4EDDD1CDADA2}" destId="{B6F4E633-BC5B-4332-A59C-96854875758B}" srcOrd="0" destOrd="3" presId="urn:microsoft.com/office/officeart/2005/8/layout/hList1"/>
    <dgm:cxn modelId="{894D1A33-BD98-4484-8978-23F6319864D2}" type="presOf" srcId="{8C537ED8-5726-47C4-8FC4-63083F01098E}" destId="{4C4B38B6-8C98-4736-B964-AE7078C4E021}" srcOrd="0" destOrd="0"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CB60DD1-917E-4680-97C1-37D527BCBA2D}" srcId="{8C537ED8-5726-47C4-8FC4-63083F01098E}" destId="{312500B9-38B7-431B-BFF5-CF44288EE040}" srcOrd="0" destOrd="0" parTransId="{506E7C15-6D9B-4AD2-B4A1-80C96EB6D81F}" sibTransId="{007869D1-1044-4AF6-B959-62528DBC6709}"/>
    <dgm:cxn modelId="{BFAE13FE-FD21-44FF-9728-919E402FC665}" srcId="{312500B9-38B7-431B-BFF5-CF44288EE040}" destId="{2BD83D5A-0605-4252-9BFC-ACDA816AAEC0}" srcOrd="4" destOrd="0" parTransId="{47F0B8BC-AB78-4872-BBD5-FA178E6B84AA}" sibTransId="{865055E0-F02B-4F1B-8CD0-911E347A7FC3}"/>
    <dgm:cxn modelId="{36C448DB-7258-415E-B87F-821822D6A885}" type="presOf" srcId="{2BD83D5A-0605-4252-9BFC-ACDA816AAEC0}" destId="{B6F4E633-BC5B-4332-A59C-96854875758B}" srcOrd="0" destOrd="4" presId="urn:microsoft.com/office/officeart/2005/8/layout/hList1"/>
    <dgm:cxn modelId="{A6BB1561-EFE8-401E-A719-10A9DF20E210}" type="presOf" srcId="{312500B9-38B7-431B-BFF5-CF44288EE040}" destId="{DB45520C-50BC-4337-9292-206C5CA9F170}" srcOrd="0" destOrd="0" presId="urn:microsoft.com/office/officeart/2005/8/layout/hList1"/>
    <dgm:cxn modelId="{BD2D31FE-0091-4BAA-BF5B-9A0007196A77}" srcId="{312500B9-38B7-431B-BFF5-CF44288EE040}" destId="{A35579C4-E499-453C-93AB-3E45A3D1B52C}" srcOrd="1" destOrd="0" parTransId="{844F8432-2177-458C-BF3F-AD40BD07734F}" sibTransId="{78DDEF33-A245-48B2-B812-5D1177194193}"/>
    <dgm:cxn modelId="{3B78D38C-C19A-4EEC-93BE-417C8E82A8D7}" srcId="{312500B9-38B7-431B-BFF5-CF44288EE040}" destId="{C37FB5DA-BAA0-4D89-A6ED-4EDDD1CDADA2}" srcOrd="3" destOrd="0" parTransId="{B236516D-D262-4DBA-BFD8-09A79F15279E}" sibTransId="{BB5968B6-5113-486B-9D5C-4228C1EE674E}"/>
    <dgm:cxn modelId="{02053643-2C25-4130-AE87-1737062EF633}" type="presOf" srcId="{A35579C4-E499-453C-93AB-3E45A3D1B52C}" destId="{B6F4E633-BC5B-4332-A59C-96854875758B}" srcOrd="0" destOrd="1" presId="urn:microsoft.com/office/officeart/2005/8/layout/hList1"/>
    <dgm:cxn modelId="{329E259D-AFBC-4F7A-86B6-FAC7B98275C7}" srcId="{312500B9-38B7-431B-BFF5-CF44288EE040}" destId="{676E8091-AFAC-4E8B-A117-9A4A76FF5164}" srcOrd="2" destOrd="0" parTransId="{AEDC85DF-D4E7-4F16-9912-13F3D5AF0A5D}" sibTransId="{6BB25121-4A09-4563-8713-9C042A0AD93D}"/>
    <dgm:cxn modelId="{BDB55D67-0720-45AB-8976-C14D67F933ED}" type="presOf" srcId="{676E8091-AFAC-4E8B-A117-9A4A76FF5164}" destId="{B6F4E633-BC5B-4332-A59C-96854875758B}" srcOrd="0" destOrd="2" presId="urn:microsoft.com/office/officeart/2005/8/layout/hList1"/>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t>
        <a:bodyPr/>
        <a:lstStyle/>
        <a:p>
          <a:endParaRPr lang="zh-TW" altLang="en-US"/>
        </a:p>
      </dgm:t>
    </dgm:pt>
  </dgm:ptLst>
  <dgm:cxnLst>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CBEA3535-6943-4C53-9E8B-1E573B337CD3}"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25C34C3C-A73C-4313-B621-28BB0194F2D0}" type="presOf" srcId="{2844DD21-10DD-4016-9FF4-78F7C4C51D88}" destId="{C0ACAB9B-5EED-4CB5-BECD-8EA6561A796F}" srcOrd="0" destOrd="0" presId="urn:microsoft.com/office/officeart/2005/8/layout/vList5"/>
    <dgm:cxn modelId="{E0CCEF0D-AE7D-481A-AD7D-AEF47A646E46}" type="presOf" srcId="{25CA11F4-F9D2-43EA-A69E-9DA8A48E4F5E}" destId="{C0ACAB9B-5EED-4CB5-BECD-8EA6561A796F}" srcOrd="0" destOrd="2"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F4213F72-A2A0-4468-A5C2-2585C9067DE3}" srcId="{F5B6D5AE-D4F3-4470-A131-76C5C217B970}" destId="{2844DD21-10DD-4016-9FF4-78F7C4C51D88}" srcOrd="0" destOrd="0" parTransId="{3CBBFEB9-A4BF-4679-AC44-9372B6C461D8}" sibTransId="{4CC58B6B-D323-4EB8-A2ED-3B8E0332B37B}"/>
    <dgm:cxn modelId="{1402AFBF-12AA-457C-9A47-E89209B4E0B0}" type="presOf" srcId="{D650AFB1-B081-422E-8385-D3A195EF10A5}" destId="{C0ACAB9B-5EED-4CB5-BECD-8EA6561A796F}" srcOrd="0" destOrd="1" presId="urn:microsoft.com/office/officeart/2005/8/layout/vList5"/>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D8DDF3F-2E03-4B6B-A41A-03C19BFD5DD9}" type="presOf" srcId="{0BCEE368-3431-44B9-BC39-8D043A9AFB6B}" destId="{74391852-20B6-4874-955D-801FF57834EE}"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554B10A6-7AAF-42FD-A0DD-B769FCC19C7D}" type="presOf" srcId="{45E39A56-40CC-4E96-9015-DA7B915A0C87}" destId="{4149323B-3026-48D2-9406-B1B2030D0A79}" srcOrd="0"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4059885-84DD-4F1E-9ED5-F996EEE8ACA8}" srcId="{76042859-7BD1-43F8-91B4-9B7159021193}" destId="{36EF0EC0-60A4-4C1A-9356-01B0251FFD65}" srcOrd="0" destOrd="0" parTransId="{63B15F2D-0DE7-49B5-BA24-46DB5A1E0C74}" sibTransId="{3586689E-4824-4357-B5C5-C6CBA22C5BE4}"/>
    <dgm:cxn modelId="{38794407-47A5-4CB4-9A60-FD72F5CBE3CB}" type="presOf" srcId="{F34A9759-A1C7-4A33-B2A7-7B973735D614}" destId="{D135C692-C0EC-4F6A-B102-4457BC7949B2}"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93E1C1EB-BD58-46C5-BD51-9C169F1C12E1}" type="presOf" srcId="{980E9C16-A76E-4416-A46E-D2E80524CBA2}" destId="{C40967AF-C170-466B-A4E4-8F5A191E2A7E}"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FF386CFA-D7BF-43D6-B5CA-1827FEE8869E}" type="presOf" srcId="{423E522E-F39B-4288-92D4-75938BD88936}" destId="{ECFF81C6-020D-4BA8-B313-602951EFCD15}" srcOrd="1" destOrd="0" presId="urn:microsoft.com/office/officeart/2008/layout/HorizontalMultiLevelHierarchy"/>
    <dgm:cxn modelId="{DFAF4DCC-0972-4605-83BD-A8BCDDBE7470}" type="presOf" srcId="{5A6311CB-0A7F-4017-AD33-666B10CA6727}" destId="{47FEE023-1A1D-4B85-A59B-6C1A2EA20C15}"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56C5C890-2905-466A-B514-FCAB36A28C26}" type="presOf" srcId="{BB5ED96F-427D-43EC-B451-2BF560A2541D}" destId="{A8CAA23B-DECC-4DE6-98E2-2C9D8BE5E59C}"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81716C5-5F60-41A6-93AC-8261F4E5BF09}" type="presOf" srcId="{980E9C16-A76E-4416-A46E-D2E80524CBA2}" destId="{95FB0B6A-82E2-49A0-84C8-EF6168BE495D}"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D518C9A-0293-453E-9621-9F656AC49B8C}" type="presOf" srcId="{5A6311CB-0A7F-4017-AD33-666B10CA6727}" destId="{47FEE023-1A1D-4B85-A59B-6C1A2EA20C15}"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D988DC1-9C8C-4DBE-A83E-9F9508B2A9EA}" type="presOf" srcId="{F34A9759-A1C7-4A33-B2A7-7B973735D614}" destId="{1E5A2185-BA0C-4F91-AA10-F6CB1B0156FC}"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DA66DE7C-E5C6-4824-8476-F5C8DFD9DABB}" type="presOf" srcId="{F34A9759-A1C7-4A33-B2A7-7B973735D614}" destId="{D135C692-C0EC-4F6A-B102-4457BC7949B2}" srcOrd="1"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292D5674-D5C1-4F7D-90CC-DD1690AB4226}" type="presOf" srcId="{5A6311CB-0A7F-4017-AD33-666B10CA6727}" destId="{C783A362-4F56-4422-B23C-1799C71A5667}"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A2B8C06-F24F-4BD2-AEF0-117DFEAE9C6F}"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52AE81C1-94B8-41B6-AAF0-DD23D4990F4E}"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BBA91BEC-EC2C-4A3E-9FE1-A1E0D0B51FA0}"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825DE95F-3A4E-49F7-A6AA-DD511618D6F7}" type="presOf" srcId="{423E522E-F39B-4288-92D4-75938BD88936}" destId="{D4F9D83C-9DCD-4181-B117-CB9FA91F3AE2}"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8CD05499-D266-4056-A997-DEA894DDAD57}" type="presOf" srcId="{66707873-FE4E-4F02-A241-93CC8F117438}" destId="{E7DD4E41-BC36-48D7-9C26-C49247D78B79}"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BC45DE20-AD43-4CCF-9144-5FEAF7AC4F6E}" type="presOf" srcId="{0BCEE368-3431-44B9-BC39-8D043A9AFB6B}" destId="{74391852-20B6-4874-955D-801FF57834EE}"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99921CE-12C1-46BA-92F2-D212564D8DF2}" type="presOf" srcId="{C7CE2D37-D75A-401F-9AC1-CFEFF8361B00}" destId="{76260727-C795-4CA5-BCD3-8B4DC0C82E2A}" srcOrd="1"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35D18A-6697-47AC-846C-19E97D530D11}" type="presOf" srcId="{1C39AB6F-243F-410C-8C0A-F831AA0B0142}" destId="{EE9A99F2-3E14-4D11-917F-B58A06B280AB}"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CA37600D-BBFB-4921-A7D2-D6EBDB79EBCF}" type="presOf" srcId="{0BCEE368-3431-44B9-BC39-8D043A9AFB6B}" destId="{3758A0D4-2C40-4658-B762-D5ED70FF1E54}" srcOrd="1"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B23FB01-83FF-4C3D-A60B-41C0D0F19812}" type="presOf" srcId="{CE0711CA-AB88-42F3-9B58-9D9798B18A1F}" destId="{925884E4-ECEB-467E-BFE0-3FFC322DBD5B}" srcOrd="1"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0C63EAD-3ED8-4A75-87B0-8729371B9077}" type="presOf" srcId="{E0253AF6-370C-443A-8569-03B31217A9C5}" destId="{9F799F07-A338-47F2-845F-640F15D437A4}" srcOrd="0" destOrd="0" presId="urn:microsoft.com/office/officeart/2005/8/layout/hList1"/>
    <dgm:cxn modelId="{702631A1-205E-4178-B48C-F263EACD30B7}" type="presOf" srcId="{9E377C37-7946-4D1C-B724-6A8165FD6404}" destId="{35B5380F-BC8B-41F4-9877-8B7007AFF4DF}"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3A97D694-F39B-44E7-9EA0-907CF1E4B16D}" srcId="{E0253AF6-370C-443A-8569-03B31217A9C5}" destId="{9E377C37-7946-4D1C-B724-6A8165FD6404}" srcOrd="0" destOrd="0" parTransId="{FFFBC3BD-E1ED-4AE2-B4EF-47ABE2F8CD77}" sibTransId="{B16849F1-B34C-4305-84BB-4B05F24CA05A}"/>
    <dgm:cxn modelId="{6CA0E378-2B0E-439C-BCDF-0908D585D215}" type="presOf" srcId="{5D864274-B990-4583-BA8C-72194BE4F1FF}" destId="{EC2BBCFD-9548-4893-9EFB-6A3EA7DC99FD}" srcOrd="0" destOrd="0" presId="urn:microsoft.com/office/officeart/2005/8/layout/hList1"/>
    <dgm:cxn modelId="{A8212942-187B-494A-A434-42B87E085BAB}" srcId="{D26E3014-91B6-4320-8066-E25C4960009C}" destId="{5D864274-B990-4583-BA8C-72194BE4F1FF}" srcOrd="0" destOrd="0" parTransId="{31A62466-47D3-4F9F-A09A-A7C148F6B6B3}" sibTransId="{39E8C998-7EF6-4AEE-A2CD-394F04EE6886}"/>
    <dgm:cxn modelId="{60C86C11-3061-4DCD-B8DC-47CBBCE95AC3}" type="presOf" srcId="{C1515B9A-D318-41E6-BCB8-197E27792373}" destId="{35B5380F-BC8B-41F4-9877-8B7007AFF4DF}" srcOrd="0" destOrd="1" presId="urn:microsoft.com/office/officeart/2005/8/layout/hList1"/>
    <dgm:cxn modelId="{2F5F19FC-6952-4FFA-A105-648648BCCB45}" type="presOf" srcId="{0BD35814-65F0-466E-BFDC-FF4A09821E95}" destId="{FAA21C59-DE95-4D4A-AE88-80B23005417C}"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CF0A35A-ACF0-4955-943A-6BC09AE6129E}" type="presOf" srcId="{9C88BBAE-5981-45A1-9B76-4955B50C2393}" destId="{0CC8E1BD-EC54-4718-B436-394616173E75}"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6713528E-12A3-4F4B-9D4E-774EB28B523D}" type="presOf" srcId="{EE9E1251-B2C9-4E8C-BF4E-980EFF437423}" destId="{E7F3DAB7-DCB4-4E62-9480-B63376FA94B9}"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65873C92-3CF1-464A-8D36-EEE4C8028A0D}" srcId="{9C88BBAE-5981-45A1-9B76-4955B50C2393}" destId="{EE81CD8A-B7F4-4739-933C-86024BCC2686}" srcOrd="4" destOrd="0" parTransId="{BCC285F8-E5CA-487D-97A7-4309CA8CE80F}" sibTransId="{259C32C3-A87D-46A3-B6DA-9C39624393E0}"/>
    <dgm:cxn modelId="{5029AC66-6ACF-46C2-AB19-05A164462754}" type="presOf" srcId="{EE81CD8A-B7F4-4739-933C-86024BCC2686}" destId="{455BB206-F7A9-44F4-BB83-D6B4039EF170}" srcOrd="0" destOrd="0" presId="urn:microsoft.com/office/officeart/2005/8/layout/hProcess6"/>
    <dgm:cxn modelId="{AE0FF071-CE9C-4660-9000-6FFB3C7DDBDF}" type="presOf" srcId="{17BD30AD-4BFD-432F-8ABD-BF050D54F194}" destId="{BBE21DD7-8852-4648-BA7E-F4D212A0E1B5}"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FBEA3580-008E-4B4D-8B88-F5CD260BE0EF}" type="presOf" srcId="{237C07C9-3CB1-4F17-9FE2-E6B0DD9B7C5F}" destId="{0EB5E962-D3EF-418A-9782-ABAF9847757F}"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8B763617-CAE6-42B1-BCAC-BECB29CECD00}" type="presOf" srcId="{EE81CD8A-B7F4-4739-933C-86024BCC2686}" destId="{455BB206-F7A9-44F4-BB83-D6B4039EF170}"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2" destOrd="0" parTransId="{BCC285F8-E5CA-487D-97A7-4309CA8CE80F}" sibTransId="{259C32C3-A87D-46A3-B6DA-9C39624393E0}"/>
    <dgm:cxn modelId="{4F341912-FD47-4DAE-9BD5-4171710B4B9B}" type="presOf" srcId="{17BD30AD-4BFD-432F-8ABD-BF050D54F194}" destId="{BBE21DD7-8852-4648-BA7E-F4D212A0E1B5}" srcOrd="0" destOrd="0" presId="urn:microsoft.com/office/officeart/2005/8/layout/hProcess6"/>
    <dgm:cxn modelId="{465459FB-E1D3-41F6-A447-7E304A5CAFB8}" type="presOf" srcId="{9C88BBAE-5981-45A1-9B76-4955B50C2393}" destId="{0CC8E1BD-EC54-4718-B436-394616173E75}"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5E42E298-EFDA-499D-8BE8-A66497DC34DC}" srcId="{9C88BBAE-5981-45A1-9B76-4955B50C2393}" destId="{72AE74D2-DF66-4197-929A-99C503D1FBB1}" srcOrd="3" destOrd="0" parTransId="{F2D3FFD0-0210-45B9-BBED-A6D790D09813}" sibTransId="{3679B2C6-E0FD-4A63-8E1F-357A056C9206}"/>
    <dgm:cxn modelId="{9A5FAF26-1A8D-4A17-8DA1-0EAF6A9E065B}" type="presOf" srcId="{72AE74D2-DF66-4197-929A-99C503D1FBB1}" destId="{A21E0AAE-D738-4B6E-B402-EC190601BA5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ysClr val="window" lastClr="FFFFFF"/>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t>
        <a:bodyPr/>
        <a:lstStyle/>
        <a:p>
          <a:endParaRPr lang="zh-TW" altLang="en-US"/>
        </a:p>
      </dgm:t>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t>
        <a:bodyPr/>
        <a:lstStyle/>
        <a:p>
          <a:endParaRPr lang="zh-TW" altLang="en-US"/>
        </a:p>
      </dgm:t>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t>
        <a:bodyPr/>
        <a:lstStyle/>
        <a:p>
          <a:endParaRPr lang="zh-TW" altLang="en-US"/>
        </a:p>
      </dgm:t>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t>
        <a:bodyPr/>
        <a:lstStyle/>
        <a:p>
          <a:endParaRPr lang="zh-TW" altLang="en-US"/>
        </a:p>
      </dgm:t>
    </dgm:pt>
  </dgm:ptLst>
  <dgm:cxnLst>
    <dgm:cxn modelId="{3BCE07E0-BD9F-48E0-8AEC-E030E2D9F997}" srcId="{D701BE81-16C9-478A-8BF7-B258347701F5}" destId="{7CE84B8D-6B59-4403-A4C0-4FA1992177B7}" srcOrd="0" destOrd="0" parTransId="{3A0B02B1-835F-4D3F-B8CB-BB37669A8321}" sibTransId="{D996A95B-E64F-40F2-A114-1B807C6DD5DE}"/>
    <dgm:cxn modelId="{D97ACF7D-22BB-48A2-BC25-E358339942A7}" type="presOf" srcId="{D701BE81-16C9-478A-8BF7-B258347701F5}" destId="{FC92A53B-DE7C-4A5F-AB35-A73AC339D77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B21A8206-614F-4497-9AA0-3AE675AE38BB}" srcId="{D701BE81-16C9-478A-8BF7-B258347701F5}" destId="{37BE2EA1-473F-462D-B023-15056B449E1D}" srcOrd="2" destOrd="0" parTransId="{180683E0-0050-4176-8C4D-76FDBBAA7FD3}" sibTransId="{8A0D5CB2-8D47-47F9-8AEE-ABBD38B74DFE}"/>
    <dgm:cxn modelId="{FC671882-5F7A-4CC0-829A-5CB07AB56482}" type="presOf" srcId="{37BE2EA1-473F-462D-B023-15056B449E1D}" destId="{9DA75518-572E-416C-A91A-6FC88679FB2A}"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原住民教育</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實驗專班</a:t>
          </a:r>
        </a:p>
      </dgm:t>
    </dgm:pt>
    <dgm:pt modelId="{983C0977-B8EA-4B09-A9A8-D6B3F226993E}" type="parTrans" cxnId="{17260AD1-74CD-4630-B02C-1E85DF71469D}">
      <dgm:prSet/>
      <dgm:spPr/>
      <dgm:t>
        <a:bodyPr/>
        <a:lstStyle/>
        <a:p>
          <a:endParaRPr lang="zh-TW" altLang="en-US"/>
        </a:p>
      </dgm:t>
    </dgm:pt>
    <dgm:pt modelId="{0967AA4E-DCFC-43AA-BF53-8118F06825F3}" type="sib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31106798-7FD3-458F-B290-3584B882C674}" type="presOf" srcId="{880FFF4A-1163-494D-A169-F93B4642B2CC}" destId="{045B8913-2110-4799-AFB4-CA647A5A855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031AAE3C-B049-416D-8D94-327CEA0C305C}" srcId="{523883DE-6319-4D11-BF0B-2B321222B91D}" destId="{07B6C0CB-38AD-4127-A85D-3F82FBA0410A}" srcOrd="3" destOrd="0" parTransId="{B5C97BC3-6574-4F56-913B-FCBE9A976ABE}" sibTransId="{10318C3B-BA88-4FFB-83C0-B78B0BE67E68}"/>
    <dgm:cxn modelId="{CC8F8608-7209-4EF9-9F87-C5BF28B0DAF9}" srcId="{523883DE-6319-4D11-BF0B-2B321222B91D}" destId="{C82FCA0F-7941-4842-B3C0-687F7D92BEE8}" srcOrd="2" destOrd="0" parTransId="{7ED6138F-3FAD-44BB-AA52-40F265A72714}" sibTransId="{E245C7D6-C31D-4FC8-B390-82E10059DBF5}"/>
    <dgm:cxn modelId="{DC2E0893-451A-4A6A-8CA6-B864C4D89929}" type="presOf" srcId="{C82FCA0F-7941-4842-B3C0-687F7D92BEE8}" destId="{34C647E4-A7AD-45EE-83AC-88A0D351F1F8}"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5FA8E0B1-2E42-47D2-93A4-221A04BA969A}" type="presOf" srcId="{7E92ED9A-69C3-47E2-A218-D623EA34BB53}" destId="{CADA58C2-E56C-43EA-A954-B0219353F669}"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6BEE136A-AB6D-4823-9305-D9B360EB7FD9}" srcId="{523883DE-6319-4D11-BF0B-2B321222B91D}" destId="{7E92ED9A-69C3-47E2-A218-D623EA34BB53}" srcOrd="0" destOrd="0" parTransId="{40C3EE49-F0C0-465A-8F6F-473AE028CAD9}" sibTransId="{7F41D003-86AC-475D-A54F-EEA34A39734A}"/>
    <dgm:cxn modelId="{1A5DDBBB-7E8E-4162-AE9F-7D9699764F62}" type="presOf" srcId="{523883DE-6319-4D11-BF0B-2B321222B91D}" destId="{092EBEC8-77F4-49F7-AD40-1263C705DE93}" srcOrd="0" destOrd="0" presId="urn:microsoft.com/office/officeart/2005/8/layout/default#1"/>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3">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t>
        <a:bodyPr/>
        <a:lstStyle/>
        <a:p>
          <a:endParaRPr lang="zh-TW" altLang="en-US"/>
        </a:p>
      </dgm:t>
    </dgm:pt>
  </dgm:ptLst>
  <dgm:cxnLst>
    <dgm:cxn modelId="{0E62595D-15A1-4B0E-A6A2-13826D40E1C0}" type="presOf" srcId="{7B41672E-13BC-45CA-A8C0-DFEE7E66FFFD}" destId="{BC5F3506-B0B0-4D4D-92A0-A0325D311C2B}" srcOrd="0" destOrd="0" presId="urn:microsoft.com/office/officeart/2005/8/layout/default#3"/>
    <dgm:cxn modelId="{726262C8-B69E-4CDA-8E96-512B8835046E}" type="presOf" srcId="{F65EECDC-887E-4794-A737-F45F4593D3ED}" destId="{5307D0F3-DAEB-453A-8F77-B62AFD0EE8B1}"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D5097A11-1514-40D9-9FA5-BDD460AC42BE}" type="presOf" srcId="{A97A58C7-93F8-4992-A2D2-816919293D65}" destId="{ED9595D8-CF84-442F-A796-F95CB2A66DB3}"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t>
        <a:bodyPr/>
        <a:lstStyle/>
        <a:p>
          <a:endParaRPr lang="zh-TW" altLang="en-US"/>
        </a:p>
      </dgm:t>
    </dgm:pt>
    <dgm:pt modelId="{FF32D016-0057-4170-BA6D-793EE15285EE}" type="pres">
      <dgm:prSet presAssocID="{E9C5B98E-7F30-413F-9416-4ACF99CB4FD6}"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A010EF3E-9B52-4094-B99A-A0AC732C3EA6}" type="presOf" srcId="{1EAEE04B-8DA1-4114-B4D7-3236D65DC530}" destId="{5543D343-4708-45E2-A51E-DDD121011E7E}" srcOrd="0" destOrd="0" presId="urn:microsoft.com/office/officeart/2005/8/layout/hierarchy4"/>
    <dgm:cxn modelId="{9363A1F4-22CD-4144-9D43-90A7E50087A6}" type="presOf" srcId="{8C90850C-139B-41F6-9F5F-E05665809784}" destId="{2F3D05CC-8C79-4771-B0AD-0F9A3D932842}" srcOrd="0" destOrd="0" presId="urn:microsoft.com/office/officeart/2005/8/layout/hierarchy4"/>
    <dgm:cxn modelId="{419EDFA8-2429-4AF0-8149-BF10F704F954}" type="presOf" srcId="{ACE837FE-9745-45F9-AB8B-8F5A05145C67}" destId="{EBA89E28-252F-4683-90FB-3304FB69E308}" srcOrd="0" destOrd="0" presId="urn:microsoft.com/office/officeart/2005/8/layout/hierarchy4"/>
    <dgm:cxn modelId="{D4B8B9DA-59C6-4630-8D2D-4DC4539590FD}" srcId="{8C90850C-139B-41F6-9F5F-E05665809784}" destId="{E9C5B98E-7F30-413F-9416-4ACF99CB4FD6}" srcOrd="1" destOrd="0" parTransId="{52800E71-2DE2-4EB3-A7D3-4472744C34A3}" sibTransId="{0077C21D-D0AC-4EFB-8F6F-BC58CA592D7A}"/>
    <dgm:cxn modelId="{442C6975-D8D7-4CA1-9EB2-42F2DD082B30}" srcId="{7CB2CD1A-D604-4885-9DF4-4895E15BD372}" destId="{1EAEE04B-8DA1-4114-B4D7-3236D65DC530}" srcOrd="0" destOrd="0" parTransId="{DDC520E8-739E-487B-A1F3-0ED081BF0477}" sibTransId="{F7228D2B-AE44-4412-BC2F-B868F75E2783}"/>
    <dgm:cxn modelId="{C851C766-AF1D-4EAB-A341-8689FF466A0B}" type="presOf" srcId="{66A6E281-6970-42F9-A999-54972EFC029D}" destId="{C38DAA83-CB65-49AC-8567-ACFF5C4BA856}" srcOrd="0" destOrd="0" presId="urn:microsoft.com/office/officeart/2005/8/layout/hierarchy4"/>
    <dgm:cxn modelId="{065883ED-0917-441D-A119-390B39C534D1}" type="presOf" srcId="{E9C5B98E-7F30-413F-9416-4ACF99CB4FD6}" destId="{9577A2D9-5B89-4737-9D8D-36C6A97C2E77}"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A80963F4-8EEA-420E-B8B6-4D2DE1CB7397}" type="presOf" srcId="{56467849-D623-4DB4-8142-1F2A193F0A51}" destId="{B93D7E45-04DD-42AF-A980-F70567FBEDDF}"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CA900A94-477E-46D4-950D-71B48C055B7C}" type="presOf" srcId="{70FA41F4-2DFB-4468-9E88-AB22453E1AD3}" destId="{777C5A76-6BFF-46B7-B0D3-F77C3EBDBD69}"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8BE15071-C9B3-45B8-9FBA-51D21FC6BAF8}" type="presOf" srcId="{7CB2CD1A-D604-4885-9DF4-4895E15BD372}" destId="{DA6F3BDF-444E-4FBD-8E85-368607583A8F}" srcOrd="0" destOrd="0" presId="urn:microsoft.com/office/officeart/2005/8/layout/hierarchy4"/>
    <dgm:cxn modelId="{F4E9DDF8-8791-47FD-8840-3D72D7DD2A46}" type="presParOf" srcId="{EBA89E28-252F-4683-90FB-3304FB69E308}" destId="{D775CAE9-44D1-4885-8767-BE88FB3A7765}" srcOrd="0" destOrd="0" presId="urn:microsoft.com/office/officeart/2005/8/layout/hierarchy4"/>
    <dgm:cxn modelId="{B5DFBA42-CD0C-43DF-9810-644CFF248BA1}" type="presParOf" srcId="{D775CAE9-44D1-4885-8767-BE88FB3A7765}" destId="{B93D7E45-04DD-42AF-A980-F70567FBEDDF}" srcOrd="0" destOrd="0" presId="urn:microsoft.com/office/officeart/2005/8/layout/hierarchy4"/>
    <dgm:cxn modelId="{C925B3AA-4023-4ECF-9348-802408F4C9F7}" type="presParOf" srcId="{D775CAE9-44D1-4885-8767-BE88FB3A7765}" destId="{A34F34B9-142E-48A4-B8B2-BF10AD2C5228}" srcOrd="1" destOrd="0" presId="urn:microsoft.com/office/officeart/2005/8/layout/hierarchy4"/>
    <dgm:cxn modelId="{DCC50CDB-FA95-4E7E-8FB8-0A37C27E9034}" type="presParOf" srcId="{D775CAE9-44D1-4885-8767-BE88FB3A7765}" destId="{866FD093-0E6F-4568-9536-B518F59A9978}" srcOrd="2" destOrd="0" presId="urn:microsoft.com/office/officeart/2005/8/layout/hierarchy4"/>
    <dgm:cxn modelId="{6C34774C-D8B8-466E-8A1F-D1D8E0423A47}" type="presParOf" srcId="{866FD093-0E6F-4568-9536-B518F59A9978}" destId="{FC99C107-A5D5-4EDF-A905-731855EC4DD1}" srcOrd="0" destOrd="0" presId="urn:microsoft.com/office/officeart/2005/8/layout/hierarchy4"/>
    <dgm:cxn modelId="{6619CAE9-7F49-44C2-8C75-B9BB04E12044}" type="presParOf" srcId="{FC99C107-A5D5-4EDF-A905-731855EC4DD1}" destId="{DA6F3BDF-444E-4FBD-8E85-368607583A8F}" srcOrd="0" destOrd="0" presId="urn:microsoft.com/office/officeart/2005/8/layout/hierarchy4"/>
    <dgm:cxn modelId="{0C27F078-AAEA-4588-B193-FECD21D3C5B6}" type="presParOf" srcId="{FC99C107-A5D5-4EDF-A905-731855EC4DD1}" destId="{C9AF3B95-12B0-4CB5-A65A-249107B319F1}" srcOrd="1" destOrd="0" presId="urn:microsoft.com/office/officeart/2005/8/layout/hierarchy4"/>
    <dgm:cxn modelId="{1E732620-950C-40A5-980E-68DE7CA14F6D}" type="presParOf" srcId="{FC99C107-A5D5-4EDF-A905-731855EC4DD1}" destId="{F427C717-1490-4FB7-8929-517D8903080C}" srcOrd="2" destOrd="0" presId="urn:microsoft.com/office/officeart/2005/8/layout/hierarchy4"/>
    <dgm:cxn modelId="{23B71B08-3BCD-4E57-ABC6-C81913BC8167}" type="presParOf" srcId="{F427C717-1490-4FB7-8929-517D8903080C}" destId="{9303E030-9150-4480-BDE1-8DD8F16FA33D}" srcOrd="0" destOrd="0" presId="urn:microsoft.com/office/officeart/2005/8/layout/hierarchy4"/>
    <dgm:cxn modelId="{77494C12-FEE8-465E-91D5-4E037398BF78}" type="presParOf" srcId="{9303E030-9150-4480-BDE1-8DD8F16FA33D}" destId="{5543D343-4708-45E2-A51E-DDD121011E7E}" srcOrd="0" destOrd="0" presId="urn:microsoft.com/office/officeart/2005/8/layout/hierarchy4"/>
    <dgm:cxn modelId="{AF5256E1-E5DE-4366-94A1-4E3DA10C1015}" type="presParOf" srcId="{9303E030-9150-4480-BDE1-8DD8F16FA33D}" destId="{DEB94A13-DAB8-4E24-86B2-2C68A5D10A66}" srcOrd="1" destOrd="0" presId="urn:microsoft.com/office/officeart/2005/8/layout/hierarchy4"/>
    <dgm:cxn modelId="{74A8A480-B6CC-4171-8727-8FAAE8FB6508}" type="presParOf" srcId="{F427C717-1490-4FB7-8929-517D8903080C}" destId="{2C5B33CA-F9F7-4335-A920-0D7456850162}" srcOrd="1" destOrd="0" presId="urn:microsoft.com/office/officeart/2005/8/layout/hierarchy4"/>
    <dgm:cxn modelId="{9F0C7909-A708-4946-A029-D7CE5E0A8884}" type="presParOf" srcId="{F427C717-1490-4FB7-8929-517D8903080C}" destId="{F8C65545-9FFD-4F25-98FD-141DD87EC5E7}" srcOrd="2" destOrd="0" presId="urn:microsoft.com/office/officeart/2005/8/layout/hierarchy4"/>
    <dgm:cxn modelId="{64DAC8E9-4B6B-4E3E-A96E-104DA0E24514}" type="presParOf" srcId="{F8C65545-9FFD-4F25-98FD-141DD87EC5E7}" destId="{C38DAA83-CB65-49AC-8567-ACFF5C4BA856}" srcOrd="0" destOrd="0" presId="urn:microsoft.com/office/officeart/2005/8/layout/hierarchy4"/>
    <dgm:cxn modelId="{E84C469A-E9FD-4BC6-9DFA-305496113C29}" type="presParOf" srcId="{F8C65545-9FFD-4F25-98FD-141DD87EC5E7}" destId="{B871D3CC-F3FC-4C37-9E95-DD098D1AC821}" srcOrd="1" destOrd="0" presId="urn:microsoft.com/office/officeart/2005/8/layout/hierarchy4"/>
    <dgm:cxn modelId="{24707580-BEE4-4E93-ACEB-1A7105341F11}" type="presParOf" srcId="{866FD093-0E6F-4568-9536-B518F59A9978}" destId="{8021CA7B-7E08-45CF-9EC9-BD3FFFAB780D}" srcOrd="1" destOrd="0" presId="urn:microsoft.com/office/officeart/2005/8/layout/hierarchy4"/>
    <dgm:cxn modelId="{FBDC277A-362E-4B82-9EB6-01DF724D8907}" type="presParOf" srcId="{866FD093-0E6F-4568-9536-B518F59A9978}" destId="{FC3AE580-B1F5-4DAA-AE2E-2E1531997B50}" srcOrd="2" destOrd="0" presId="urn:microsoft.com/office/officeart/2005/8/layout/hierarchy4"/>
    <dgm:cxn modelId="{2EEE41E1-A6A1-4F2B-80AB-40B552FFB3EC}" type="presParOf" srcId="{FC3AE580-B1F5-4DAA-AE2E-2E1531997B50}" destId="{2F3D05CC-8C79-4771-B0AD-0F9A3D932842}" srcOrd="0" destOrd="0" presId="urn:microsoft.com/office/officeart/2005/8/layout/hierarchy4"/>
    <dgm:cxn modelId="{B622A0F6-A293-43F4-8787-6CBA44AC5015}" type="presParOf" srcId="{FC3AE580-B1F5-4DAA-AE2E-2E1531997B50}" destId="{0352DF79-9578-46BC-80FB-A3ACD6B97AF4}" srcOrd="1" destOrd="0" presId="urn:microsoft.com/office/officeart/2005/8/layout/hierarchy4"/>
    <dgm:cxn modelId="{066820F4-326A-4A23-A833-59FEC25CFA04}" type="presParOf" srcId="{FC3AE580-B1F5-4DAA-AE2E-2E1531997B50}" destId="{BA2BE233-A5E0-489D-9D1B-CB9A8AE8FEE9}" srcOrd="2" destOrd="0" presId="urn:microsoft.com/office/officeart/2005/8/layout/hierarchy4"/>
    <dgm:cxn modelId="{502791CF-2AE3-4500-B308-4C9586DF49E0}" type="presParOf" srcId="{BA2BE233-A5E0-489D-9D1B-CB9A8AE8FEE9}" destId="{F94E82EF-FAB1-4374-A7D8-592F14EB86B5}" srcOrd="0" destOrd="0" presId="urn:microsoft.com/office/officeart/2005/8/layout/hierarchy4"/>
    <dgm:cxn modelId="{9860A68C-9A6A-4C8D-BA43-C88B329AFB51}" type="presParOf" srcId="{F94E82EF-FAB1-4374-A7D8-592F14EB86B5}" destId="{777C5A76-6BFF-46B7-B0D3-F77C3EBDBD69}" srcOrd="0" destOrd="0" presId="urn:microsoft.com/office/officeart/2005/8/layout/hierarchy4"/>
    <dgm:cxn modelId="{6AA783F7-BB14-4541-9083-270CF4B1C0CE}" type="presParOf" srcId="{F94E82EF-FAB1-4374-A7D8-592F14EB86B5}" destId="{FF9936E4-F2A2-4852-B779-BBB75545C02A}" srcOrd="1" destOrd="0" presId="urn:microsoft.com/office/officeart/2005/8/layout/hierarchy4"/>
    <dgm:cxn modelId="{2A7805AA-D599-433D-B07E-62EEBC4B0BC5}" type="presParOf" srcId="{BA2BE233-A5E0-489D-9D1B-CB9A8AE8FEE9}" destId="{A4F28777-2FC4-48B1-945D-22FE0E4494AB}" srcOrd="1" destOrd="0" presId="urn:microsoft.com/office/officeart/2005/8/layout/hierarchy4"/>
    <dgm:cxn modelId="{361ADA7D-2117-4F21-9CFD-AB9F647A3D19}" type="presParOf" srcId="{BA2BE233-A5E0-489D-9D1B-CB9A8AE8FEE9}" destId="{3C2D577B-05DA-4BF5-8455-70C7A12B8697}" srcOrd="2" destOrd="0" presId="urn:microsoft.com/office/officeart/2005/8/layout/hierarchy4"/>
    <dgm:cxn modelId="{022AA1E4-3AB8-408E-ADEF-F8F6BC5D8165}" type="presParOf" srcId="{3C2D577B-05DA-4BF5-8455-70C7A12B8697}" destId="{9577A2D9-5B89-4737-9D8D-36C6A97C2E77}" srcOrd="0" destOrd="0" presId="urn:microsoft.com/office/officeart/2005/8/layout/hierarchy4"/>
    <dgm:cxn modelId="{786C52F4-5CB1-4BD1-B52A-49C7BD88FCFC}"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411479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F19479D4-60C8-4272-9094-47B6A49B0A6D}">
      <dgm:prSet phldrT="[文字]"/>
      <dgm:spPr>
        <a:xfrm>
          <a:off x="274351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C30D6320-E24C-4929-BD4F-24AD3F389F01}" type="parTrans" cxnId="{B53DC92C-88C5-4835-A5EA-9721C4CFBA26}">
      <dgm:prSet/>
      <dgm:spPr/>
      <dgm:t>
        <a:bodyPr/>
        <a:lstStyle/>
        <a:p>
          <a:endParaRPr lang="zh-TW" altLang="en-US"/>
        </a:p>
      </dgm:t>
    </dgm:pt>
    <dgm:pt modelId="{19403A91-E018-4895-9A33-D3FDB2713E59}" type="sibTrans" cxnId="{B53DC92C-88C5-4835-A5EA-9721C4CFBA2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7">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7">
        <dgm:presLayoutVars>
          <dgm:chPref val="3"/>
        </dgm:presLayoutVars>
      </dgm:prSet>
      <dgm:spPr/>
      <dgm:t>
        <a:bodyPr/>
        <a:lstStyle/>
        <a:p>
          <a:endParaRPr lang="zh-TW" altLang="en-US"/>
        </a:p>
      </dgm:t>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7">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BB6EABBA-E44D-4BEE-BA37-07C6BE93B5A9}" type="pres">
      <dgm:prSet presAssocID="{F19479D4-60C8-4272-9094-47B6A49B0A6D}" presName="vertThree" presStyleCnt="0"/>
      <dgm:spPr/>
    </dgm:pt>
    <dgm:pt modelId="{84229266-EC71-45C7-98DB-CD845466710E}" type="pres">
      <dgm:prSet presAssocID="{F19479D4-60C8-4272-9094-47B6A49B0A6D}" presName="txThree" presStyleLbl="node3" presStyleIdx="3" presStyleCnt="7">
        <dgm:presLayoutVars>
          <dgm:chPref val="3"/>
        </dgm:presLayoutVars>
      </dgm:prSet>
      <dgm:spPr/>
      <dgm:t>
        <a:bodyPr/>
        <a:lstStyle/>
        <a:p>
          <a:endParaRPr lang="zh-TW" altLang="en-US"/>
        </a:p>
      </dgm:t>
    </dgm:pt>
    <dgm:pt modelId="{667DBD79-5647-432D-8FC0-4938E387AD52}" type="pres">
      <dgm:prSet presAssocID="{F19479D4-60C8-4272-9094-47B6A49B0A6D}" presName="horzThree" presStyleCnt="0"/>
      <dgm:spPr/>
    </dgm:pt>
    <dgm:pt modelId="{62F8C494-2C5C-401A-9305-BD1FE0267FBA}" type="pres">
      <dgm:prSet presAssocID="{19403A91-E018-4895-9A33-D3FDB2713E59}"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7">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7">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7">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80220783-3EA0-4416-B603-DBFC7AB35518}" srcId="{8C90850C-139B-41F6-9F5F-E05665809784}" destId="{3B29A53E-BABB-4B6B-BC4C-5E3EE8C5C371}" srcOrd="1" destOrd="0" parTransId="{381D0ECA-D7B8-44E1-B665-FAA4FA0B5408}" sibTransId="{B27757F8-1338-44F7-AAE0-28E8D069F2D2}"/>
    <dgm:cxn modelId="{25EC4A6E-9D18-4057-9CF8-EFC13C90159E}" type="presOf" srcId="{3B29A53E-BABB-4B6B-BC4C-5E3EE8C5C371}" destId="{36E90AA4-0860-4846-B851-669594965428}" srcOrd="0" destOrd="0" presId="urn:microsoft.com/office/officeart/2005/8/layout/hierarchy4"/>
    <dgm:cxn modelId="{FE0E4213-578A-422E-8339-0A44A2791142}" type="presOf" srcId="{56467849-D623-4DB4-8142-1F2A193F0A51}" destId="{B93D7E45-04DD-42AF-A980-F70567FBEDDF}" srcOrd="0" destOrd="0" presId="urn:microsoft.com/office/officeart/2005/8/layout/hierarchy4"/>
    <dgm:cxn modelId="{1C788ECA-D6A8-44D2-9C79-536FF86A3BA2}" type="presOf" srcId="{F19479D4-60C8-4272-9094-47B6A49B0A6D}" destId="{84229266-EC71-45C7-98DB-CD845466710E}" srcOrd="0" destOrd="0" presId="urn:microsoft.com/office/officeart/2005/8/layout/hierarchy4"/>
    <dgm:cxn modelId="{E7AC32A2-3CC7-44DF-88CD-CF64DCDCA829}" type="presOf" srcId="{8C90850C-139B-41F6-9F5F-E05665809784}" destId="{2F3D05CC-8C79-4771-B0AD-0F9A3D932842}" srcOrd="0" destOrd="0" presId="urn:microsoft.com/office/officeart/2005/8/layout/hierarchy4"/>
    <dgm:cxn modelId="{510388F8-41A8-4D5B-A463-C40C6B18028F}" type="presOf" srcId="{7CB2CD1A-D604-4885-9DF4-4895E15BD372}" destId="{DA6F3BDF-444E-4FBD-8E85-368607583A8F}" srcOrd="0" destOrd="0" presId="urn:microsoft.com/office/officeart/2005/8/layout/hierarchy4"/>
    <dgm:cxn modelId="{E54815D7-5AD5-4DF8-85D8-C97F5BC68E4E}" type="presOf" srcId="{66A6E281-6970-42F9-A999-54972EFC029D}" destId="{C38DAA83-CB65-49AC-8567-ACFF5C4BA856}" srcOrd="0" destOrd="0" presId="urn:microsoft.com/office/officeart/2005/8/layout/hierarchy4"/>
    <dgm:cxn modelId="{FF767F35-B7BB-4E15-9220-C5FB37FE7905}" srcId="{7CB2CD1A-D604-4885-9DF4-4895E15BD372}" destId="{66A6E281-6970-42F9-A999-54972EFC029D}" srcOrd="2" destOrd="0" parTransId="{81F86871-D3C1-47BF-B0B4-BA979B877A2D}" sibTransId="{F04A9A3C-0863-488B-8954-D0A72D364715}"/>
    <dgm:cxn modelId="{C12D5834-9B2A-4ACF-A98A-1CED37D96E3A}" type="presOf" srcId="{ACE837FE-9745-45F9-AB8B-8F5A05145C67}" destId="{EBA89E28-252F-4683-90FB-3304FB69E308}" srcOrd="0" destOrd="0" presId="urn:microsoft.com/office/officeart/2005/8/layout/hierarchy4"/>
    <dgm:cxn modelId="{2B08C100-1485-4924-92CE-BB85AB804263}" srcId="{7CB2CD1A-D604-4885-9DF4-4895E15BD372}" destId="{74AC8AAF-B700-4F45-8CB6-D9D2344800BF}" srcOrd="4" destOrd="0" parTransId="{DDD3CFB2-B4A8-4E99-8D5D-CE4AF1919926}" sibTransId="{52B5DB9A-63A5-450B-9B09-CD3CDE29DBBF}"/>
    <dgm:cxn modelId="{7CA6089C-CACF-4A6C-B9A8-586071048CDC}" type="presOf" srcId="{1EAEE04B-8DA1-4114-B4D7-3236D65DC530}" destId="{5543D343-4708-45E2-A51E-DDD121011E7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9A367683-5820-47E6-8C48-562C1760A20A}" type="presOf" srcId="{70FA41F4-2DFB-4468-9E88-AB22453E1AD3}" destId="{777C5A76-6BFF-46B7-B0D3-F77C3EBDBD69}" srcOrd="0" destOrd="0" presId="urn:microsoft.com/office/officeart/2005/8/layout/hierarchy4"/>
    <dgm:cxn modelId="{B53DC92C-88C5-4835-A5EA-9721C4CFBA26}" srcId="{7CB2CD1A-D604-4885-9DF4-4895E15BD372}" destId="{F19479D4-60C8-4272-9094-47B6A49B0A6D}" srcOrd="3" destOrd="0" parTransId="{C30D6320-E24C-4929-BD4F-24AD3F389F01}" sibTransId="{19403A91-E018-4895-9A33-D3FDB2713E59}"/>
    <dgm:cxn modelId="{A7EAE71E-C188-49F7-A82C-C8C5E9F8B76B}" srcId="{56467849-D623-4DB4-8142-1F2A193F0A51}" destId="{8C90850C-139B-41F6-9F5F-E05665809784}" srcOrd="1" destOrd="0" parTransId="{CD887F31-2C3D-4D4F-AE11-38A1C97719DF}" sibTransId="{64BBF0DF-94FB-4B66-B80C-98D9F0FDF61E}"/>
    <dgm:cxn modelId="{F25D9BB9-7D3F-4EE5-BE7C-ADB49F1BB745}" srcId="{8C90850C-139B-41F6-9F5F-E05665809784}" destId="{70FA41F4-2DFB-4468-9E88-AB22453E1AD3}" srcOrd="0" destOrd="0" parTransId="{26A08708-7697-40CA-98D5-C9DF4FC92BB5}" sibTransId="{7E10C33D-323B-4ACF-A536-078EAE75C15C}"/>
    <dgm:cxn modelId="{442C6975-D8D7-4CA1-9EB2-42F2DD082B30}" srcId="{7CB2CD1A-D604-4885-9DF4-4895E15BD372}" destId="{1EAEE04B-8DA1-4114-B4D7-3236D65DC530}" srcOrd="0" destOrd="0" parTransId="{DDC520E8-739E-487B-A1F3-0ED081BF0477}" sibTransId="{F7228D2B-AE44-4412-BC2F-B868F75E2783}"/>
    <dgm:cxn modelId="{D198F0C9-0029-4638-9473-FA891C8E3EAF}" type="presOf" srcId="{74AC8AAF-B700-4F45-8CB6-D9D2344800BF}" destId="{955F57DA-1751-4755-97D2-7B59058A6063}" srcOrd="0" destOrd="0" presId="urn:microsoft.com/office/officeart/2005/8/layout/hierarchy4"/>
    <dgm:cxn modelId="{9DB617C5-C528-47B3-8238-C371BAC73549}" srcId="{7CB2CD1A-D604-4885-9DF4-4895E15BD372}" destId="{C03CA1F2-5D8E-48D8-9A4D-F97AE1F06EB6}" srcOrd="1" destOrd="0" parTransId="{4A710E6D-CF56-4D11-9F78-068CA43B41AB}" sibTransId="{5857C2A0-4B3D-410D-8CE7-E11CEF1FBDD4}"/>
    <dgm:cxn modelId="{524EF3CC-DD58-492F-80E5-5AD8B8F8D0B8}" type="presOf" srcId="{C03CA1F2-5D8E-48D8-9A4D-F97AE1F06EB6}" destId="{7D4C979D-1DDC-47BB-849A-B5BFECD94F8C}" srcOrd="0" destOrd="0" presId="urn:microsoft.com/office/officeart/2005/8/layout/hierarchy4"/>
    <dgm:cxn modelId="{B457D837-FADC-4569-9342-BA9F9CFDD807}" type="presParOf" srcId="{EBA89E28-252F-4683-90FB-3304FB69E308}" destId="{D775CAE9-44D1-4885-8767-BE88FB3A7765}" srcOrd="0" destOrd="0" presId="urn:microsoft.com/office/officeart/2005/8/layout/hierarchy4"/>
    <dgm:cxn modelId="{096568BB-46B2-4C2A-90F2-743E0AE05ADA}" type="presParOf" srcId="{D775CAE9-44D1-4885-8767-BE88FB3A7765}" destId="{B93D7E45-04DD-42AF-A980-F70567FBEDDF}" srcOrd="0" destOrd="0" presId="urn:microsoft.com/office/officeart/2005/8/layout/hierarchy4"/>
    <dgm:cxn modelId="{5F61D8CD-BF67-41BB-B149-00A8C8D6AC7C}" type="presParOf" srcId="{D775CAE9-44D1-4885-8767-BE88FB3A7765}" destId="{A34F34B9-142E-48A4-B8B2-BF10AD2C5228}" srcOrd="1" destOrd="0" presId="urn:microsoft.com/office/officeart/2005/8/layout/hierarchy4"/>
    <dgm:cxn modelId="{9144249C-A140-4C7C-BF10-FE79F942A984}" type="presParOf" srcId="{D775CAE9-44D1-4885-8767-BE88FB3A7765}" destId="{866FD093-0E6F-4568-9536-B518F59A9978}" srcOrd="2" destOrd="0" presId="urn:microsoft.com/office/officeart/2005/8/layout/hierarchy4"/>
    <dgm:cxn modelId="{28379647-AEAB-4C4C-AC60-AF9A2574E2EE}" type="presParOf" srcId="{866FD093-0E6F-4568-9536-B518F59A9978}" destId="{FC99C107-A5D5-4EDF-A905-731855EC4DD1}" srcOrd="0" destOrd="0" presId="urn:microsoft.com/office/officeart/2005/8/layout/hierarchy4"/>
    <dgm:cxn modelId="{AB2EFA23-01AB-4250-B760-9C628A74A24C}" type="presParOf" srcId="{FC99C107-A5D5-4EDF-A905-731855EC4DD1}" destId="{DA6F3BDF-444E-4FBD-8E85-368607583A8F}" srcOrd="0" destOrd="0" presId="urn:microsoft.com/office/officeart/2005/8/layout/hierarchy4"/>
    <dgm:cxn modelId="{E8AE9BCF-E2DB-4805-ADB6-EFB823860345}" type="presParOf" srcId="{FC99C107-A5D5-4EDF-A905-731855EC4DD1}" destId="{C9AF3B95-12B0-4CB5-A65A-249107B319F1}" srcOrd="1" destOrd="0" presId="urn:microsoft.com/office/officeart/2005/8/layout/hierarchy4"/>
    <dgm:cxn modelId="{337811F1-91B0-409D-9BA6-A6C53D89327B}" type="presParOf" srcId="{FC99C107-A5D5-4EDF-A905-731855EC4DD1}" destId="{F427C717-1490-4FB7-8929-517D8903080C}" srcOrd="2" destOrd="0" presId="urn:microsoft.com/office/officeart/2005/8/layout/hierarchy4"/>
    <dgm:cxn modelId="{7A39BA06-9FC1-4AF7-AA54-4FDAE5375621}" type="presParOf" srcId="{F427C717-1490-4FB7-8929-517D8903080C}" destId="{9303E030-9150-4480-BDE1-8DD8F16FA33D}" srcOrd="0" destOrd="0" presId="urn:microsoft.com/office/officeart/2005/8/layout/hierarchy4"/>
    <dgm:cxn modelId="{19240024-DE1A-475F-8B03-97ECFC2691BB}" type="presParOf" srcId="{9303E030-9150-4480-BDE1-8DD8F16FA33D}" destId="{5543D343-4708-45E2-A51E-DDD121011E7E}" srcOrd="0" destOrd="0" presId="urn:microsoft.com/office/officeart/2005/8/layout/hierarchy4"/>
    <dgm:cxn modelId="{C5F29136-6522-448A-8309-4DE27560EF02}" type="presParOf" srcId="{9303E030-9150-4480-BDE1-8DD8F16FA33D}" destId="{DEB94A13-DAB8-4E24-86B2-2C68A5D10A66}" srcOrd="1" destOrd="0" presId="urn:microsoft.com/office/officeart/2005/8/layout/hierarchy4"/>
    <dgm:cxn modelId="{5CECA65D-5235-46C6-92B8-854F5F84E279}" type="presParOf" srcId="{F427C717-1490-4FB7-8929-517D8903080C}" destId="{2C5B33CA-F9F7-4335-A920-0D7456850162}" srcOrd="1" destOrd="0" presId="urn:microsoft.com/office/officeart/2005/8/layout/hierarchy4"/>
    <dgm:cxn modelId="{7CC3C90D-2D71-47BB-82CF-7B4D07BC890E}" type="presParOf" srcId="{F427C717-1490-4FB7-8929-517D8903080C}" destId="{92E4E472-C438-432F-A638-7399A7DE2060}" srcOrd="2" destOrd="0" presId="urn:microsoft.com/office/officeart/2005/8/layout/hierarchy4"/>
    <dgm:cxn modelId="{98F62D6E-699E-4DAB-8E76-774CE8B1A9B2}" type="presParOf" srcId="{92E4E472-C438-432F-A638-7399A7DE2060}" destId="{7D4C979D-1DDC-47BB-849A-B5BFECD94F8C}" srcOrd="0" destOrd="0" presId="urn:microsoft.com/office/officeart/2005/8/layout/hierarchy4"/>
    <dgm:cxn modelId="{E100EE89-11E8-4145-A66C-CCB3888F8A88}" type="presParOf" srcId="{92E4E472-C438-432F-A638-7399A7DE2060}" destId="{377641E7-EDB3-4FC4-A9C4-227583D1623E}" srcOrd="1" destOrd="0" presId="urn:microsoft.com/office/officeart/2005/8/layout/hierarchy4"/>
    <dgm:cxn modelId="{DA476C8B-C6FA-4271-834D-D4ADC918AD0F}" type="presParOf" srcId="{F427C717-1490-4FB7-8929-517D8903080C}" destId="{3CB35EBE-7D09-44FA-AEE2-395E564ABDD2}" srcOrd="3" destOrd="0" presId="urn:microsoft.com/office/officeart/2005/8/layout/hierarchy4"/>
    <dgm:cxn modelId="{533C2A22-33EC-47CC-A8BA-09D0FA50F777}" type="presParOf" srcId="{F427C717-1490-4FB7-8929-517D8903080C}" destId="{F8C65545-9FFD-4F25-98FD-141DD87EC5E7}" srcOrd="4" destOrd="0" presId="urn:microsoft.com/office/officeart/2005/8/layout/hierarchy4"/>
    <dgm:cxn modelId="{ADF3AA6D-9BD1-4218-BA5D-BAE2C844F717}" type="presParOf" srcId="{F8C65545-9FFD-4F25-98FD-141DD87EC5E7}" destId="{C38DAA83-CB65-49AC-8567-ACFF5C4BA856}" srcOrd="0" destOrd="0" presId="urn:microsoft.com/office/officeart/2005/8/layout/hierarchy4"/>
    <dgm:cxn modelId="{30C2CA94-3AFB-4C72-9521-7C6CD8532E25}" type="presParOf" srcId="{F8C65545-9FFD-4F25-98FD-141DD87EC5E7}" destId="{B871D3CC-F3FC-4C37-9E95-DD098D1AC821}" srcOrd="1" destOrd="0" presId="urn:microsoft.com/office/officeart/2005/8/layout/hierarchy4"/>
    <dgm:cxn modelId="{09AFB22E-EBEB-4F49-BAFF-D8A83082EFBF}" type="presParOf" srcId="{F427C717-1490-4FB7-8929-517D8903080C}" destId="{16D4DE80-8924-442F-B9CD-4076F626D352}" srcOrd="5" destOrd="0" presId="urn:microsoft.com/office/officeart/2005/8/layout/hierarchy4"/>
    <dgm:cxn modelId="{72DBBA6E-67C3-4A02-9941-D08D5B5B186E}" type="presParOf" srcId="{F427C717-1490-4FB7-8929-517D8903080C}" destId="{BB6EABBA-E44D-4BEE-BA37-07C6BE93B5A9}" srcOrd="6" destOrd="0" presId="urn:microsoft.com/office/officeart/2005/8/layout/hierarchy4"/>
    <dgm:cxn modelId="{54EE0BE7-67EA-4526-9952-85C450A07281}" type="presParOf" srcId="{BB6EABBA-E44D-4BEE-BA37-07C6BE93B5A9}" destId="{84229266-EC71-45C7-98DB-CD845466710E}" srcOrd="0" destOrd="0" presId="urn:microsoft.com/office/officeart/2005/8/layout/hierarchy4"/>
    <dgm:cxn modelId="{38E1DDB9-4A9C-44C2-94EC-BC22A0828909}" type="presParOf" srcId="{BB6EABBA-E44D-4BEE-BA37-07C6BE93B5A9}" destId="{667DBD79-5647-432D-8FC0-4938E387AD52}" srcOrd="1" destOrd="0" presId="urn:microsoft.com/office/officeart/2005/8/layout/hierarchy4"/>
    <dgm:cxn modelId="{FCFC47C8-88B5-4606-8CCC-B4AD203DCED3}" type="presParOf" srcId="{F427C717-1490-4FB7-8929-517D8903080C}" destId="{62F8C494-2C5C-401A-9305-BD1FE0267FBA}" srcOrd="7" destOrd="0" presId="urn:microsoft.com/office/officeart/2005/8/layout/hierarchy4"/>
    <dgm:cxn modelId="{FCA8C99F-F22F-4CF1-B8FC-2712B51192C7}" type="presParOf" srcId="{F427C717-1490-4FB7-8929-517D8903080C}" destId="{52B14E2E-30F8-4713-92D1-5D76112E39EB}" srcOrd="8" destOrd="0" presId="urn:microsoft.com/office/officeart/2005/8/layout/hierarchy4"/>
    <dgm:cxn modelId="{2DF1A4B4-72E4-47FE-A6CF-4DD1BB95DBF8}" type="presParOf" srcId="{52B14E2E-30F8-4713-92D1-5D76112E39EB}" destId="{955F57DA-1751-4755-97D2-7B59058A6063}" srcOrd="0" destOrd="0" presId="urn:microsoft.com/office/officeart/2005/8/layout/hierarchy4"/>
    <dgm:cxn modelId="{E83B6E94-E1D0-4988-89F2-511F6255BF24}" type="presParOf" srcId="{52B14E2E-30F8-4713-92D1-5D76112E39EB}" destId="{2D906777-C047-483C-A657-D94EFEA03F01}" srcOrd="1" destOrd="0" presId="urn:microsoft.com/office/officeart/2005/8/layout/hierarchy4"/>
    <dgm:cxn modelId="{895B13A7-38BC-4ADD-875A-80B805CA5421}" type="presParOf" srcId="{866FD093-0E6F-4568-9536-B518F59A9978}" destId="{8021CA7B-7E08-45CF-9EC9-BD3FFFAB780D}" srcOrd="1" destOrd="0" presId="urn:microsoft.com/office/officeart/2005/8/layout/hierarchy4"/>
    <dgm:cxn modelId="{F92FC2B2-E1D4-423A-90E8-E977759460F6}" type="presParOf" srcId="{866FD093-0E6F-4568-9536-B518F59A9978}" destId="{FC3AE580-B1F5-4DAA-AE2E-2E1531997B50}" srcOrd="2" destOrd="0" presId="urn:microsoft.com/office/officeart/2005/8/layout/hierarchy4"/>
    <dgm:cxn modelId="{F2552F64-FA55-4064-8C5F-C5647D7AB454}" type="presParOf" srcId="{FC3AE580-B1F5-4DAA-AE2E-2E1531997B50}" destId="{2F3D05CC-8C79-4771-B0AD-0F9A3D932842}" srcOrd="0" destOrd="0" presId="urn:microsoft.com/office/officeart/2005/8/layout/hierarchy4"/>
    <dgm:cxn modelId="{0AC7408C-069B-4099-A07B-A1CC30A8337A}" type="presParOf" srcId="{FC3AE580-B1F5-4DAA-AE2E-2E1531997B50}" destId="{0352DF79-9578-46BC-80FB-A3ACD6B97AF4}" srcOrd="1" destOrd="0" presId="urn:microsoft.com/office/officeart/2005/8/layout/hierarchy4"/>
    <dgm:cxn modelId="{60E47AF3-0AD7-4791-AE7C-3432A8F44E13}" type="presParOf" srcId="{FC3AE580-B1F5-4DAA-AE2E-2E1531997B50}" destId="{BA2BE233-A5E0-489D-9D1B-CB9A8AE8FEE9}" srcOrd="2" destOrd="0" presId="urn:microsoft.com/office/officeart/2005/8/layout/hierarchy4"/>
    <dgm:cxn modelId="{BED1CEEB-A005-4174-B84D-E955326C431F}" type="presParOf" srcId="{BA2BE233-A5E0-489D-9D1B-CB9A8AE8FEE9}" destId="{F94E82EF-FAB1-4374-A7D8-592F14EB86B5}" srcOrd="0" destOrd="0" presId="urn:microsoft.com/office/officeart/2005/8/layout/hierarchy4"/>
    <dgm:cxn modelId="{E02364BC-D686-4597-8F09-6FEAE5BDC507}" type="presParOf" srcId="{F94E82EF-FAB1-4374-A7D8-592F14EB86B5}" destId="{777C5A76-6BFF-46B7-B0D3-F77C3EBDBD69}" srcOrd="0" destOrd="0" presId="urn:microsoft.com/office/officeart/2005/8/layout/hierarchy4"/>
    <dgm:cxn modelId="{BAF7A7A3-B3A3-4EF9-91E8-BF30B3E4D487}" type="presParOf" srcId="{F94E82EF-FAB1-4374-A7D8-592F14EB86B5}" destId="{FF9936E4-F2A2-4852-B779-BBB75545C02A}" srcOrd="1" destOrd="0" presId="urn:microsoft.com/office/officeart/2005/8/layout/hierarchy4"/>
    <dgm:cxn modelId="{ECAAA390-68B3-473E-B304-FF6C2A788BCC}" type="presParOf" srcId="{BA2BE233-A5E0-489D-9D1B-CB9A8AE8FEE9}" destId="{D376108B-0D31-4F36-B199-0953DEDF2C03}" srcOrd="1" destOrd="0" presId="urn:microsoft.com/office/officeart/2005/8/layout/hierarchy4"/>
    <dgm:cxn modelId="{4259B7AE-EF77-4419-B482-F1C7C38DB73A}" type="presParOf" srcId="{BA2BE233-A5E0-489D-9D1B-CB9A8AE8FEE9}" destId="{73DA5A81-7D37-4E1B-AA06-CB37EFE5511A}" srcOrd="2" destOrd="0" presId="urn:microsoft.com/office/officeart/2005/8/layout/hierarchy4"/>
    <dgm:cxn modelId="{20785913-7D40-4C44-8E42-D8B5CB264F5F}" type="presParOf" srcId="{73DA5A81-7D37-4E1B-AA06-CB37EFE5511A}" destId="{36E90AA4-0860-4846-B851-669594965428}" srcOrd="0" destOrd="0" presId="urn:microsoft.com/office/officeart/2005/8/layout/hierarchy4"/>
    <dgm:cxn modelId="{6CD83A86-FA4D-4F6F-BF32-1247500A993C}"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t>
        <a:bodyPr/>
        <a:lstStyle/>
        <a:p>
          <a:endParaRPr lang="zh-TW" altLang="en-US"/>
        </a:p>
      </dgm:t>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t>
        <a:bodyPr/>
        <a:lstStyle/>
        <a:p>
          <a:endParaRPr lang="zh-TW" altLang="en-US"/>
        </a:p>
      </dgm:t>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t>
        <a:bodyPr/>
        <a:lstStyle/>
        <a:p>
          <a:endParaRPr lang="zh-TW" altLang="en-US"/>
        </a:p>
      </dgm:t>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t>
        <a:bodyPr/>
        <a:lstStyle/>
        <a:p>
          <a:endParaRPr lang="zh-TW" altLang="en-US"/>
        </a:p>
      </dgm:t>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t>
        <a:bodyPr/>
        <a:lstStyle/>
        <a:p>
          <a:endParaRPr lang="zh-TW" altLang="en-US"/>
        </a:p>
      </dgm:t>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t>
        <a:bodyPr/>
        <a:lstStyle/>
        <a:p>
          <a:endParaRPr lang="zh-TW" altLang="en-US"/>
        </a:p>
      </dgm:t>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t>
        <a:bodyPr/>
        <a:lstStyle/>
        <a:p>
          <a:endParaRPr lang="zh-TW" altLang="en-US"/>
        </a:p>
      </dgm:t>
    </dgm:pt>
    <dgm:pt modelId="{247BB3DC-4AC8-47F6-BDD5-D9C9786450B7}" type="pres">
      <dgm:prSet presAssocID="{5BA4FAF2-7746-4DF6-AC1A-61FF3369F096}"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3E69437E-3B96-40D5-8820-0A868F7465C2}" type="presOf" srcId="{70FA41F4-2DFB-4468-9E88-AB22453E1AD3}" destId="{777C5A76-6BFF-46B7-B0D3-F77C3EBDBD69}"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C04B2F3-3B82-40B6-9E26-76115E08F21E}" srcId="{8C90850C-139B-41F6-9F5F-E05665809784}" destId="{C3AD8F5D-0612-4CFE-9856-AA21DB3CF358}" srcOrd="3" destOrd="0" parTransId="{A05DB620-FD49-4074-B4B4-47A530D3B41F}" sibTransId="{26222321-686A-4161-9F16-E42ABB4FBF6B}"/>
    <dgm:cxn modelId="{80220783-3EA0-4416-B603-DBFC7AB35518}" srcId="{8C90850C-139B-41F6-9F5F-E05665809784}" destId="{3B29A53E-BABB-4B6B-BC4C-5E3EE8C5C371}" srcOrd="1" destOrd="0" parTransId="{381D0ECA-D7B8-44E1-B665-FAA4FA0B5408}" sibTransId="{B27757F8-1338-44F7-AAE0-28E8D069F2D2}"/>
    <dgm:cxn modelId="{446F0D12-6A7F-44CA-A642-E4B797169B93}" type="presOf" srcId="{66A6E281-6970-42F9-A999-54972EFC029D}" destId="{C38DAA83-CB65-49AC-8567-ACFF5C4BA856}" srcOrd="0" destOrd="0" presId="urn:microsoft.com/office/officeart/2005/8/layout/hierarchy4"/>
    <dgm:cxn modelId="{4A07D47E-DED6-4FB3-9A41-5D43126C3FD0}" type="presOf" srcId="{56467849-D623-4DB4-8142-1F2A193F0A51}" destId="{B93D7E45-04DD-42AF-A980-F70567FBEDDF}" srcOrd="0" destOrd="0" presId="urn:microsoft.com/office/officeart/2005/8/layout/hierarchy4"/>
    <dgm:cxn modelId="{513E440D-6628-4368-890C-E5FC372880D7}" type="presOf" srcId="{5BA4FAF2-7746-4DF6-AC1A-61FF3369F096}" destId="{4BD44408-237A-4302-B8CC-F1BB14C97D25}"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D826E362-57AA-4BA4-BCF5-9B2C3E5E47C3}" srcId="{7CB2CD1A-D604-4885-9DF4-4895E15BD372}" destId="{10FD752A-C142-4741-8860-6AEC841AEDD4}" srcOrd="2" destOrd="0" parTransId="{D8A06134-B57A-4995-9202-430714D000E7}" sibTransId="{CC8DC05F-01E8-430E-9D7F-095962BAC0C4}"/>
    <dgm:cxn modelId="{2B08C100-1485-4924-92CE-BB85AB804263}" srcId="{7CB2CD1A-D604-4885-9DF4-4895E15BD372}" destId="{74AC8AAF-B700-4F45-8CB6-D9D2344800BF}" srcOrd="4" destOrd="0" parTransId="{DDD3CFB2-B4A8-4E99-8D5D-CE4AF1919926}" sibTransId="{52B5DB9A-63A5-450B-9B09-CD3CDE29DBBF}"/>
    <dgm:cxn modelId="{A7EAE71E-C188-49F7-A82C-C8C5E9F8B76B}" srcId="{56467849-D623-4DB4-8142-1F2A193F0A51}" destId="{8C90850C-139B-41F6-9F5F-E05665809784}" srcOrd="1" destOrd="0" parTransId="{CD887F31-2C3D-4D4F-AE11-38A1C97719DF}" sibTransId="{64BBF0DF-94FB-4B66-B80C-98D9F0FDF61E}"/>
    <dgm:cxn modelId="{60814360-A007-45EF-9B47-9B7F177555B9}" type="presOf" srcId="{A10A6F74-8302-4804-B527-9AE7E866315D}" destId="{079BA85B-E008-470E-9E53-E06BC1600A1E}" srcOrd="0" destOrd="0" presId="urn:microsoft.com/office/officeart/2005/8/layout/hierarchy4"/>
    <dgm:cxn modelId="{AEDAA650-4DA4-4965-807B-03179D07159C}" type="presOf" srcId="{74AC8AAF-B700-4F45-8CB6-D9D2344800BF}" destId="{955F57DA-1751-4755-97D2-7B59058A6063}" srcOrd="0" destOrd="0" presId="urn:microsoft.com/office/officeart/2005/8/layout/hierarchy4"/>
    <dgm:cxn modelId="{2EF99CF0-29A3-4FAB-846D-1D93729833BA}" srcId="{7CB2CD1A-D604-4885-9DF4-4895E15BD372}" destId="{A6AD6D43-94D6-4036-8971-1E934FB82DF3}" srcOrd="3" destOrd="0" parTransId="{3ACD272F-D226-4138-82CB-E770ED1F149B}" sibTransId="{2E914CDD-9BF7-42F9-850C-42CF614B0E4D}"/>
    <dgm:cxn modelId="{3E76536E-83DF-47D8-86C9-3253E560B7C6}" type="presOf" srcId="{1EAEE04B-8DA1-4114-B4D7-3236D65DC530}" destId="{5543D343-4708-45E2-A51E-DDD121011E7E}" srcOrd="0" destOrd="0" presId="urn:microsoft.com/office/officeart/2005/8/layout/hierarchy4"/>
    <dgm:cxn modelId="{BAEC8007-21FE-422A-A678-5639E9AD4279}" type="presOf" srcId="{7CB2CD1A-D604-4885-9DF4-4895E15BD372}" destId="{DA6F3BDF-444E-4FBD-8E85-368607583A8F}"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ECCAC857-1358-494C-B99B-D389209F96EB}"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0B9041A9-825F-45BC-B90C-9E4DBF8A3EE6}" srcId="{56CC06AF-AE52-47A6-8770-9DB7AE7D4C46}" destId="{625D64FD-B24D-4D00-8180-45D0F801CFBA}" srcOrd="0" destOrd="0" parTransId="{8D28DC7D-F749-4BB8-9FA7-EFA691B7866C}" sibTransId="{9D04470E-BFA3-40AB-94CC-E95359CD322C}"/>
    <dgm:cxn modelId="{75B89758-2D95-4C1E-B8E5-8DDF858C1A26}" type="presOf" srcId="{C3AD8F5D-0612-4CFE-9856-AA21DB3CF358}" destId="{F10746C2-47E5-4141-9F44-E68BBA30EE2C}" srcOrd="0" destOrd="0" presId="urn:microsoft.com/office/officeart/2005/8/layout/hierarchy4"/>
    <dgm:cxn modelId="{031516A7-01AF-4FF6-BDBF-1CA911AA3D3E}" type="presOf" srcId="{56CC06AF-AE52-47A6-8770-9DB7AE7D4C46}" destId="{4B037545-90E9-4FD8-B937-C9F25E39F456}"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18B13713-8AA3-4CA7-8513-7931C898E4F6}" type="presOf" srcId="{10FD752A-C142-4741-8860-6AEC841AEDD4}" destId="{83F162AA-CF70-45BF-8D26-55D31386BE53}" srcOrd="0" destOrd="0" presId="urn:microsoft.com/office/officeart/2005/8/layout/hierarchy4"/>
    <dgm:cxn modelId="{1DD14071-CDB7-4C87-ADAC-54BAECEE4194}" type="presOf" srcId="{ACE837FE-9745-45F9-AB8B-8F5A05145C67}" destId="{EBA89E28-252F-4683-90FB-3304FB69E308}" srcOrd="0" destOrd="0" presId="urn:microsoft.com/office/officeart/2005/8/layout/hierarchy4"/>
    <dgm:cxn modelId="{6112B5DC-F9A3-470A-B008-E670F88065D2}" type="presOf" srcId="{3B29A53E-BABB-4B6B-BC4C-5E3EE8C5C371}" destId="{36E90AA4-0860-4846-B851-669594965428}" srcOrd="0" destOrd="0" presId="urn:microsoft.com/office/officeart/2005/8/layout/hierarchy4"/>
    <dgm:cxn modelId="{F6873738-1485-430E-A1BA-D39FB228101A}" srcId="{56467849-D623-4DB4-8142-1F2A193F0A51}" destId="{56CC06AF-AE52-47A6-8770-9DB7AE7D4C46}" srcOrd="2" destOrd="0" parTransId="{8DD3DE19-7170-48C9-A291-B6A030E31458}" sibTransId="{3A723EEA-067E-4264-A553-2D799DCD00E9}"/>
    <dgm:cxn modelId="{8F11E137-589F-4930-88A8-43E71F8FEDCC}" type="presOf" srcId="{A6AD6D43-94D6-4036-8971-1E934FB82DF3}" destId="{9E768EE9-8BF5-4A0E-B8A9-BF9022BA491F}" srcOrd="0" destOrd="0" presId="urn:microsoft.com/office/officeart/2005/8/layout/hierarchy4"/>
    <dgm:cxn modelId="{62F24CE9-CD5A-46DB-AF05-EA30B1D54361}" type="presOf" srcId="{625D64FD-B24D-4D00-8180-45D0F801CFBA}" destId="{4D5165B9-1D94-4EF3-BB50-D087BDC08148}" srcOrd="0" destOrd="0" presId="urn:microsoft.com/office/officeart/2005/8/layout/hierarchy4"/>
    <dgm:cxn modelId="{BD49E6A1-D217-4FC4-932C-A390BD847057}" srcId="{8C90850C-139B-41F6-9F5F-E05665809784}" destId="{A10A6F74-8302-4804-B527-9AE7E866315D}" srcOrd="2" destOrd="0" parTransId="{EA925E6C-EE88-4FE1-B8F2-E0E03615B2C3}" sibTransId="{A84C8E94-84E4-4E61-AEBE-E2CF4FEDFB8A}"/>
    <dgm:cxn modelId="{2FBB4999-B84D-4BAA-B6A1-E24CC612E151}" type="presParOf" srcId="{EBA89E28-252F-4683-90FB-3304FB69E308}" destId="{D775CAE9-44D1-4885-8767-BE88FB3A7765}" srcOrd="0" destOrd="0" presId="urn:microsoft.com/office/officeart/2005/8/layout/hierarchy4"/>
    <dgm:cxn modelId="{0F9B1754-C73A-4208-8A5D-7567E2B4E463}" type="presParOf" srcId="{D775CAE9-44D1-4885-8767-BE88FB3A7765}" destId="{B93D7E45-04DD-42AF-A980-F70567FBEDDF}" srcOrd="0" destOrd="0" presId="urn:microsoft.com/office/officeart/2005/8/layout/hierarchy4"/>
    <dgm:cxn modelId="{80EAF5C7-8AA7-4019-B5BD-1636AEDA530A}" type="presParOf" srcId="{D775CAE9-44D1-4885-8767-BE88FB3A7765}" destId="{A34F34B9-142E-48A4-B8B2-BF10AD2C5228}" srcOrd="1" destOrd="0" presId="urn:microsoft.com/office/officeart/2005/8/layout/hierarchy4"/>
    <dgm:cxn modelId="{05914F30-C472-4D51-BF03-3DEC7A29E90E}" type="presParOf" srcId="{D775CAE9-44D1-4885-8767-BE88FB3A7765}" destId="{866FD093-0E6F-4568-9536-B518F59A9978}" srcOrd="2" destOrd="0" presId="urn:microsoft.com/office/officeart/2005/8/layout/hierarchy4"/>
    <dgm:cxn modelId="{95598E88-9A80-4BEF-9DE4-E378F7CE9D1B}" type="presParOf" srcId="{866FD093-0E6F-4568-9536-B518F59A9978}" destId="{FC99C107-A5D5-4EDF-A905-731855EC4DD1}" srcOrd="0" destOrd="0" presId="urn:microsoft.com/office/officeart/2005/8/layout/hierarchy4"/>
    <dgm:cxn modelId="{9FDDB319-6E09-4E12-B9E4-C8341BB63FC5}" type="presParOf" srcId="{FC99C107-A5D5-4EDF-A905-731855EC4DD1}" destId="{DA6F3BDF-444E-4FBD-8E85-368607583A8F}" srcOrd="0" destOrd="0" presId="urn:microsoft.com/office/officeart/2005/8/layout/hierarchy4"/>
    <dgm:cxn modelId="{30D43D7A-C65E-4F22-B837-9DDE97C308AC}" type="presParOf" srcId="{FC99C107-A5D5-4EDF-A905-731855EC4DD1}" destId="{C9AF3B95-12B0-4CB5-A65A-249107B319F1}" srcOrd="1" destOrd="0" presId="urn:microsoft.com/office/officeart/2005/8/layout/hierarchy4"/>
    <dgm:cxn modelId="{BCF7B18A-EBD2-45E1-A45E-105645BB7D2A}" type="presParOf" srcId="{FC99C107-A5D5-4EDF-A905-731855EC4DD1}" destId="{F427C717-1490-4FB7-8929-517D8903080C}" srcOrd="2" destOrd="0" presId="urn:microsoft.com/office/officeart/2005/8/layout/hierarchy4"/>
    <dgm:cxn modelId="{3D096968-7552-4BE2-9E29-E514960ED37C}" type="presParOf" srcId="{F427C717-1490-4FB7-8929-517D8903080C}" destId="{9303E030-9150-4480-BDE1-8DD8F16FA33D}" srcOrd="0" destOrd="0" presId="urn:microsoft.com/office/officeart/2005/8/layout/hierarchy4"/>
    <dgm:cxn modelId="{C31DF83F-4DE0-4DC8-B4E3-2A6BF6D0143B}" type="presParOf" srcId="{9303E030-9150-4480-BDE1-8DD8F16FA33D}" destId="{5543D343-4708-45E2-A51E-DDD121011E7E}" srcOrd="0" destOrd="0" presId="urn:microsoft.com/office/officeart/2005/8/layout/hierarchy4"/>
    <dgm:cxn modelId="{F2546D41-810C-47C7-B920-62758B98F9C5}" type="presParOf" srcId="{9303E030-9150-4480-BDE1-8DD8F16FA33D}" destId="{DEB94A13-DAB8-4E24-86B2-2C68A5D10A66}" srcOrd="1" destOrd="0" presId="urn:microsoft.com/office/officeart/2005/8/layout/hierarchy4"/>
    <dgm:cxn modelId="{F6A44B92-E034-4058-BC3C-4EA761B3016D}" type="presParOf" srcId="{F427C717-1490-4FB7-8929-517D8903080C}" destId="{2C5B33CA-F9F7-4335-A920-0D7456850162}" srcOrd="1" destOrd="0" presId="urn:microsoft.com/office/officeart/2005/8/layout/hierarchy4"/>
    <dgm:cxn modelId="{9807C489-0AF8-4AD8-993F-078E61C925A0}" type="presParOf" srcId="{F427C717-1490-4FB7-8929-517D8903080C}" destId="{F8C65545-9FFD-4F25-98FD-141DD87EC5E7}" srcOrd="2" destOrd="0" presId="urn:microsoft.com/office/officeart/2005/8/layout/hierarchy4"/>
    <dgm:cxn modelId="{B27C58B6-353E-4EC7-8F31-921988F68EEE}" type="presParOf" srcId="{F8C65545-9FFD-4F25-98FD-141DD87EC5E7}" destId="{C38DAA83-CB65-49AC-8567-ACFF5C4BA856}" srcOrd="0" destOrd="0" presId="urn:microsoft.com/office/officeart/2005/8/layout/hierarchy4"/>
    <dgm:cxn modelId="{1EAE8C0E-259D-49C4-AFBA-14060778F011}" type="presParOf" srcId="{F8C65545-9FFD-4F25-98FD-141DD87EC5E7}" destId="{B871D3CC-F3FC-4C37-9E95-DD098D1AC821}" srcOrd="1" destOrd="0" presId="urn:microsoft.com/office/officeart/2005/8/layout/hierarchy4"/>
    <dgm:cxn modelId="{109E428C-8A1E-4132-9C1D-A5321C6FCD0D}" type="presParOf" srcId="{F427C717-1490-4FB7-8929-517D8903080C}" destId="{16D4DE80-8924-442F-B9CD-4076F626D352}" srcOrd="3" destOrd="0" presId="urn:microsoft.com/office/officeart/2005/8/layout/hierarchy4"/>
    <dgm:cxn modelId="{D6E42824-8B1E-4A20-996C-01AB130F545F}" type="presParOf" srcId="{F427C717-1490-4FB7-8929-517D8903080C}" destId="{1E351B64-9925-4AC8-8D24-769771A3235D}" srcOrd="4" destOrd="0" presId="urn:microsoft.com/office/officeart/2005/8/layout/hierarchy4"/>
    <dgm:cxn modelId="{4DD62AA7-817D-4AE8-9917-C0FDE2B3FCC9}" type="presParOf" srcId="{1E351B64-9925-4AC8-8D24-769771A3235D}" destId="{83F162AA-CF70-45BF-8D26-55D31386BE53}" srcOrd="0" destOrd="0" presId="urn:microsoft.com/office/officeart/2005/8/layout/hierarchy4"/>
    <dgm:cxn modelId="{9894522A-4879-4024-82A8-46B1B6EA7DF8}" type="presParOf" srcId="{1E351B64-9925-4AC8-8D24-769771A3235D}" destId="{FC5FC7B9-B103-4514-A2A9-B56C61F80957}" srcOrd="1" destOrd="0" presId="urn:microsoft.com/office/officeart/2005/8/layout/hierarchy4"/>
    <dgm:cxn modelId="{FF5F9CA8-3E86-43D5-AD84-FA3857D50DC9}" type="presParOf" srcId="{F427C717-1490-4FB7-8929-517D8903080C}" destId="{7684565D-ABCA-481F-942F-A5950F039C09}" srcOrd="5" destOrd="0" presId="urn:microsoft.com/office/officeart/2005/8/layout/hierarchy4"/>
    <dgm:cxn modelId="{1318EA65-E786-49D9-9FCB-484BAA518392}" type="presParOf" srcId="{F427C717-1490-4FB7-8929-517D8903080C}" destId="{243AC6E9-CEA2-4849-840F-A44C502B1A26}" srcOrd="6" destOrd="0" presId="urn:microsoft.com/office/officeart/2005/8/layout/hierarchy4"/>
    <dgm:cxn modelId="{D8347839-8F0E-450E-B6EF-3E2729D38EAC}" type="presParOf" srcId="{243AC6E9-CEA2-4849-840F-A44C502B1A26}" destId="{9E768EE9-8BF5-4A0E-B8A9-BF9022BA491F}" srcOrd="0" destOrd="0" presId="urn:microsoft.com/office/officeart/2005/8/layout/hierarchy4"/>
    <dgm:cxn modelId="{0BF25767-E0FB-41E6-B033-CDD881E5C9DE}" type="presParOf" srcId="{243AC6E9-CEA2-4849-840F-A44C502B1A26}" destId="{733E00C2-502A-49E2-83AA-65FD8889106B}" srcOrd="1" destOrd="0" presId="urn:microsoft.com/office/officeart/2005/8/layout/hierarchy4"/>
    <dgm:cxn modelId="{4255663D-0A3A-4EC3-BBBB-E0A38DE39B8C}" type="presParOf" srcId="{F427C717-1490-4FB7-8929-517D8903080C}" destId="{445EC474-7638-4B6F-B9E9-8F031C3E83F6}" srcOrd="7" destOrd="0" presId="urn:microsoft.com/office/officeart/2005/8/layout/hierarchy4"/>
    <dgm:cxn modelId="{05E3C843-C65D-4F8E-9A37-032A37D5EBA2}" type="presParOf" srcId="{F427C717-1490-4FB7-8929-517D8903080C}" destId="{52B14E2E-30F8-4713-92D1-5D76112E39EB}" srcOrd="8" destOrd="0" presId="urn:microsoft.com/office/officeart/2005/8/layout/hierarchy4"/>
    <dgm:cxn modelId="{0462E886-3969-46C8-B442-5D02F423855E}" type="presParOf" srcId="{52B14E2E-30F8-4713-92D1-5D76112E39EB}" destId="{955F57DA-1751-4755-97D2-7B59058A6063}" srcOrd="0" destOrd="0" presId="urn:microsoft.com/office/officeart/2005/8/layout/hierarchy4"/>
    <dgm:cxn modelId="{73C1A63C-A5F3-4715-91E1-68D412189234}" type="presParOf" srcId="{52B14E2E-30F8-4713-92D1-5D76112E39EB}" destId="{2D906777-C047-483C-A657-D94EFEA03F01}" srcOrd="1" destOrd="0" presId="urn:microsoft.com/office/officeart/2005/8/layout/hierarchy4"/>
    <dgm:cxn modelId="{572EB9D9-B283-4A49-BFCA-B0F3F900A3DB}" type="presParOf" srcId="{866FD093-0E6F-4568-9536-B518F59A9978}" destId="{8021CA7B-7E08-45CF-9EC9-BD3FFFAB780D}" srcOrd="1" destOrd="0" presId="urn:microsoft.com/office/officeart/2005/8/layout/hierarchy4"/>
    <dgm:cxn modelId="{AE29C3B5-9713-4BC4-A6A8-4D66F7D49FD3}" type="presParOf" srcId="{866FD093-0E6F-4568-9536-B518F59A9978}" destId="{FC3AE580-B1F5-4DAA-AE2E-2E1531997B50}" srcOrd="2" destOrd="0" presId="urn:microsoft.com/office/officeart/2005/8/layout/hierarchy4"/>
    <dgm:cxn modelId="{FA77E4BA-AE63-48BF-AE45-798F1E76FD78}" type="presParOf" srcId="{FC3AE580-B1F5-4DAA-AE2E-2E1531997B50}" destId="{2F3D05CC-8C79-4771-B0AD-0F9A3D932842}" srcOrd="0" destOrd="0" presId="urn:microsoft.com/office/officeart/2005/8/layout/hierarchy4"/>
    <dgm:cxn modelId="{38A34F9B-8054-4D94-84DD-0E113957D455}" type="presParOf" srcId="{FC3AE580-B1F5-4DAA-AE2E-2E1531997B50}" destId="{0352DF79-9578-46BC-80FB-A3ACD6B97AF4}" srcOrd="1" destOrd="0" presId="urn:microsoft.com/office/officeart/2005/8/layout/hierarchy4"/>
    <dgm:cxn modelId="{C08E3A2B-8D7F-473B-9A27-8BE0D278A1EC}" type="presParOf" srcId="{FC3AE580-B1F5-4DAA-AE2E-2E1531997B50}" destId="{BA2BE233-A5E0-489D-9D1B-CB9A8AE8FEE9}" srcOrd="2" destOrd="0" presId="urn:microsoft.com/office/officeart/2005/8/layout/hierarchy4"/>
    <dgm:cxn modelId="{BC6B57E2-5C1B-414B-92E2-5E747505B2AD}" type="presParOf" srcId="{BA2BE233-A5E0-489D-9D1B-CB9A8AE8FEE9}" destId="{F94E82EF-FAB1-4374-A7D8-592F14EB86B5}" srcOrd="0" destOrd="0" presId="urn:microsoft.com/office/officeart/2005/8/layout/hierarchy4"/>
    <dgm:cxn modelId="{D84B847F-0842-41C2-BDD9-35C3399A1868}" type="presParOf" srcId="{F94E82EF-FAB1-4374-A7D8-592F14EB86B5}" destId="{777C5A76-6BFF-46B7-B0D3-F77C3EBDBD69}" srcOrd="0" destOrd="0" presId="urn:microsoft.com/office/officeart/2005/8/layout/hierarchy4"/>
    <dgm:cxn modelId="{BE5EA806-F3B1-4818-8E87-1198782CC025}" type="presParOf" srcId="{F94E82EF-FAB1-4374-A7D8-592F14EB86B5}" destId="{FF9936E4-F2A2-4852-B779-BBB75545C02A}" srcOrd="1" destOrd="0" presId="urn:microsoft.com/office/officeart/2005/8/layout/hierarchy4"/>
    <dgm:cxn modelId="{F397FB2D-5F63-4036-89B1-F7AC33B1996E}" type="presParOf" srcId="{BA2BE233-A5E0-489D-9D1B-CB9A8AE8FEE9}" destId="{D376108B-0D31-4F36-B199-0953DEDF2C03}" srcOrd="1" destOrd="0" presId="urn:microsoft.com/office/officeart/2005/8/layout/hierarchy4"/>
    <dgm:cxn modelId="{14E79FE6-F848-43D1-9CFD-A8E357FBDFBA}" type="presParOf" srcId="{BA2BE233-A5E0-489D-9D1B-CB9A8AE8FEE9}" destId="{73DA5A81-7D37-4E1B-AA06-CB37EFE5511A}" srcOrd="2" destOrd="0" presId="urn:microsoft.com/office/officeart/2005/8/layout/hierarchy4"/>
    <dgm:cxn modelId="{53E3355A-464B-416B-B910-CB3628B0B55E}" type="presParOf" srcId="{73DA5A81-7D37-4E1B-AA06-CB37EFE5511A}" destId="{36E90AA4-0860-4846-B851-669594965428}" srcOrd="0" destOrd="0" presId="urn:microsoft.com/office/officeart/2005/8/layout/hierarchy4"/>
    <dgm:cxn modelId="{166D607C-2D2E-4451-866B-FFAE7E8799CA}" type="presParOf" srcId="{73DA5A81-7D37-4E1B-AA06-CB37EFE5511A}" destId="{95BF005F-5DF0-42C6-896E-44DA6ACCBEEC}" srcOrd="1" destOrd="0" presId="urn:microsoft.com/office/officeart/2005/8/layout/hierarchy4"/>
    <dgm:cxn modelId="{FA5F5CA3-2E3A-4F20-9145-256B23AB8087}" type="presParOf" srcId="{BA2BE233-A5E0-489D-9D1B-CB9A8AE8FEE9}" destId="{D52866B2-099F-4CF2-A255-34E9DD61746D}" srcOrd="3" destOrd="0" presId="urn:microsoft.com/office/officeart/2005/8/layout/hierarchy4"/>
    <dgm:cxn modelId="{C6D9C226-F661-4D38-9703-DB08EFA23F82}" type="presParOf" srcId="{BA2BE233-A5E0-489D-9D1B-CB9A8AE8FEE9}" destId="{BFF98D97-4A7F-444F-A48D-E3F59043FAAB}" srcOrd="4" destOrd="0" presId="urn:microsoft.com/office/officeart/2005/8/layout/hierarchy4"/>
    <dgm:cxn modelId="{7411B654-F93C-4B6F-BC23-340ED6003908}" type="presParOf" srcId="{BFF98D97-4A7F-444F-A48D-E3F59043FAAB}" destId="{079BA85B-E008-470E-9E53-E06BC1600A1E}" srcOrd="0" destOrd="0" presId="urn:microsoft.com/office/officeart/2005/8/layout/hierarchy4"/>
    <dgm:cxn modelId="{08AFEA5F-1581-4563-A412-7EEAB4E1E284}" type="presParOf" srcId="{BFF98D97-4A7F-444F-A48D-E3F59043FAAB}" destId="{99C38291-37BD-4DC6-A1A9-0CE07EAEAB01}" srcOrd="1" destOrd="0" presId="urn:microsoft.com/office/officeart/2005/8/layout/hierarchy4"/>
    <dgm:cxn modelId="{6EE8935E-947A-4A24-A685-2754DD0A5CB2}" type="presParOf" srcId="{BA2BE233-A5E0-489D-9D1B-CB9A8AE8FEE9}" destId="{D2A4588B-4398-4C93-98A7-01D1E615120F}" srcOrd="5" destOrd="0" presId="urn:microsoft.com/office/officeart/2005/8/layout/hierarchy4"/>
    <dgm:cxn modelId="{7732C530-AEA5-4BB0-9A80-FCAFD872A556}" type="presParOf" srcId="{BA2BE233-A5E0-489D-9D1B-CB9A8AE8FEE9}" destId="{E5E49ABA-4473-4C1D-B8A5-1C96033EB522}" srcOrd="6" destOrd="0" presId="urn:microsoft.com/office/officeart/2005/8/layout/hierarchy4"/>
    <dgm:cxn modelId="{C820EA20-0E5C-4FE5-8678-F9CC5F46B11F}" type="presParOf" srcId="{E5E49ABA-4473-4C1D-B8A5-1C96033EB522}" destId="{F10746C2-47E5-4141-9F44-E68BBA30EE2C}" srcOrd="0" destOrd="0" presId="urn:microsoft.com/office/officeart/2005/8/layout/hierarchy4"/>
    <dgm:cxn modelId="{450BAF7F-3529-4F6A-9E81-05D2D20D9619}" type="presParOf" srcId="{E5E49ABA-4473-4C1D-B8A5-1C96033EB522}" destId="{DF271A6B-C040-47DC-BE92-D79F13E6871E}" srcOrd="1" destOrd="0" presId="urn:microsoft.com/office/officeart/2005/8/layout/hierarchy4"/>
    <dgm:cxn modelId="{935FA571-7CE9-4698-A615-9DBDB54911E4}" type="presParOf" srcId="{866FD093-0E6F-4568-9536-B518F59A9978}" destId="{F5CD1918-51FF-4549-BF2A-B88521A6520D}" srcOrd="3" destOrd="0" presId="urn:microsoft.com/office/officeart/2005/8/layout/hierarchy4"/>
    <dgm:cxn modelId="{8C3AE4DB-0878-4709-A37F-3F122659622C}" type="presParOf" srcId="{866FD093-0E6F-4568-9536-B518F59A9978}" destId="{E3DFAB00-0BB2-4C03-82D0-DC612306ABCC}" srcOrd="4" destOrd="0" presId="urn:microsoft.com/office/officeart/2005/8/layout/hierarchy4"/>
    <dgm:cxn modelId="{091576DB-284F-4BA7-89F5-FCD630F5AEA9}" type="presParOf" srcId="{E3DFAB00-0BB2-4C03-82D0-DC612306ABCC}" destId="{4B037545-90E9-4FD8-B937-C9F25E39F456}" srcOrd="0" destOrd="0" presId="urn:microsoft.com/office/officeart/2005/8/layout/hierarchy4"/>
    <dgm:cxn modelId="{31A5DFE3-CB16-4B0B-80D9-6F811ED8CDC2}" type="presParOf" srcId="{E3DFAB00-0BB2-4C03-82D0-DC612306ABCC}" destId="{7AB59AC3-D20E-4A9F-BA28-1F9E9C298629}" srcOrd="1" destOrd="0" presId="urn:microsoft.com/office/officeart/2005/8/layout/hierarchy4"/>
    <dgm:cxn modelId="{828A757E-29D3-4D99-A7E7-74A9744721D7}" type="presParOf" srcId="{E3DFAB00-0BB2-4C03-82D0-DC612306ABCC}" destId="{E70456B8-DF0B-41D7-8AAA-5C9334B59F05}" srcOrd="2" destOrd="0" presId="urn:microsoft.com/office/officeart/2005/8/layout/hierarchy4"/>
    <dgm:cxn modelId="{625129C3-AD8A-48E2-A517-A0561B4BB2EC}" type="presParOf" srcId="{E70456B8-DF0B-41D7-8AAA-5C9334B59F05}" destId="{268396ED-B1AE-4632-A574-F968A54CB373}" srcOrd="0" destOrd="0" presId="urn:microsoft.com/office/officeart/2005/8/layout/hierarchy4"/>
    <dgm:cxn modelId="{CF98BBB2-3425-492F-832D-DDD7349EDBE3}" type="presParOf" srcId="{268396ED-B1AE-4632-A574-F968A54CB373}" destId="{4D5165B9-1D94-4EF3-BB50-D087BDC08148}" srcOrd="0" destOrd="0" presId="urn:microsoft.com/office/officeart/2005/8/layout/hierarchy4"/>
    <dgm:cxn modelId="{EE4CCDD0-0B48-4797-91BE-84FE38A924B7}" type="presParOf" srcId="{268396ED-B1AE-4632-A574-F968A54CB373}" destId="{B64D612E-8E4C-4C62-9643-05C7B8AD2E40}" srcOrd="1" destOrd="0" presId="urn:microsoft.com/office/officeart/2005/8/layout/hierarchy4"/>
    <dgm:cxn modelId="{6ACF2A2B-885F-4B41-85A9-D82E34E5B44E}" type="presParOf" srcId="{E70456B8-DF0B-41D7-8AAA-5C9334B59F05}" destId="{0C0F9E3D-A223-4998-9605-DF6EE413ABC2}" srcOrd="1" destOrd="0" presId="urn:microsoft.com/office/officeart/2005/8/layout/hierarchy4"/>
    <dgm:cxn modelId="{5465C081-7955-4C17-A462-9780E99F426A}" type="presParOf" srcId="{E70456B8-DF0B-41D7-8AAA-5C9334B59F05}" destId="{0B0EF00D-6938-4109-BD28-D4BA92154541}" srcOrd="2" destOrd="0" presId="urn:microsoft.com/office/officeart/2005/8/layout/hierarchy4"/>
    <dgm:cxn modelId="{0D586A2A-A6DC-4B0A-BD46-8E4E5BAE1513}" type="presParOf" srcId="{0B0EF00D-6938-4109-BD28-D4BA92154541}" destId="{4BD44408-237A-4302-B8CC-F1BB14C97D25}" srcOrd="0" destOrd="0" presId="urn:microsoft.com/office/officeart/2005/8/layout/hierarchy4"/>
    <dgm:cxn modelId="{25FE4BA2-6672-455B-96EE-49B72DFBAD95}"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80220783-3EA0-4416-B603-DBFC7AB35518}" srcId="{8C90850C-139B-41F6-9F5F-E05665809784}" destId="{3B29A53E-BABB-4B6B-BC4C-5E3EE8C5C371}" srcOrd="0" destOrd="0" parTransId="{381D0ECA-D7B8-44E1-B665-FAA4FA0B5408}" sibTransId="{B27757F8-1338-44F7-AAE0-28E8D069F2D2}"/>
    <dgm:cxn modelId="{F6AA1CBB-18E0-4183-9824-BB9EA86718B4}" type="presOf" srcId="{66A6E281-6970-42F9-A999-54972EFC029D}" destId="{C38DAA83-CB65-49AC-8567-ACFF5C4BA856}" srcOrd="0" destOrd="0" presId="urn:microsoft.com/office/officeart/2005/8/layout/hierarchy4"/>
    <dgm:cxn modelId="{48C9E74A-6845-4870-9337-717FDF96C51F}" type="presOf" srcId="{56467849-D623-4DB4-8142-1F2A193F0A51}" destId="{B93D7E45-04DD-42AF-A980-F70567FBEDDF}"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D49CDC24-CB8B-4E09-9719-526CBD52B586}" type="presOf" srcId="{ACE837FE-9745-45F9-AB8B-8F5A05145C67}" destId="{EBA89E28-252F-4683-90FB-3304FB69E308}" srcOrd="0" destOrd="0" presId="urn:microsoft.com/office/officeart/2005/8/layout/hierarchy4"/>
    <dgm:cxn modelId="{9C0A09B4-23C9-49B0-A16F-5CBBC74F6621}" type="presOf" srcId="{7CB2CD1A-D604-4885-9DF4-4895E15BD372}" destId="{DA6F3BDF-444E-4FBD-8E85-368607583A8F}" srcOrd="0" destOrd="0" presId="urn:microsoft.com/office/officeart/2005/8/layout/hierarchy4"/>
    <dgm:cxn modelId="{F7E50110-5F16-4AEF-A5E5-16F07B052C48}" type="presOf" srcId="{3B29A53E-BABB-4B6B-BC4C-5E3EE8C5C371}" destId="{36E90AA4-0860-4846-B851-669594965428}" srcOrd="0" destOrd="0" presId="urn:microsoft.com/office/officeart/2005/8/layout/hierarchy4"/>
    <dgm:cxn modelId="{70FF661B-2F64-475A-99F0-623F588EB272}"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0C6C07E8-62FD-4806-B47C-9825E46C6330}" type="presParOf" srcId="{EBA89E28-252F-4683-90FB-3304FB69E308}" destId="{D775CAE9-44D1-4885-8767-BE88FB3A7765}" srcOrd="0" destOrd="0" presId="urn:microsoft.com/office/officeart/2005/8/layout/hierarchy4"/>
    <dgm:cxn modelId="{E26DA9BA-DA85-43CF-816C-FA64BAC12ABE}" type="presParOf" srcId="{D775CAE9-44D1-4885-8767-BE88FB3A7765}" destId="{B93D7E45-04DD-42AF-A980-F70567FBEDDF}" srcOrd="0" destOrd="0" presId="urn:microsoft.com/office/officeart/2005/8/layout/hierarchy4"/>
    <dgm:cxn modelId="{DBCE4F09-012F-4818-B322-08EC4C6FC982}" type="presParOf" srcId="{D775CAE9-44D1-4885-8767-BE88FB3A7765}" destId="{A34F34B9-142E-48A4-B8B2-BF10AD2C5228}" srcOrd="1" destOrd="0" presId="urn:microsoft.com/office/officeart/2005/8/layout/hierarchy4"/>
    <dgm:cxn modelId="{63AD56B5-5204-49AD-AFBA-152706722736}" type="presParOf" srcId="{D775CAE9-44D1-4885-8767-BE88FB3A7765}" destId="{866FD093-0E6F-4568-9536-B518F59A9978}" srcOrd="2" destOrd="0" presId="urn:microsoft.com/office/officeart/2005/8/layout/hierarchy4"/>
    <dgm:cxn modelId="{727D3BC3-39A4-4FB5-8E7A-E5F36D381952}" type="presParOf" srcId="{866FD093-0E6F-4568-9536-B518F59A9978}" destId="{FC99C107-A5D5-4EDF-A905-731855EC4DD1}" srcOrd="0" destOrd="0" presId="urn:microsoft.com/office/officeart/2005/8/layout/hierarchy4"/>
    <dgm:cxn modelId="{A533D0C6-ECE1-490A-874E-290BACD4344E}" type="presParOf" srcId="{FC99C107-A5D5-4EDF-A905-731855EC4DD1}" destId="{DA6F3BDF-444E-4FBD-8E85-368607583A8F}" srcOrd="0" destOrd="0" presId="urn:microsoft.com/office/officeart/2005/8/layout/hierarchy4"/>
    <dgm:cxn modelId="{09768765-6B90-4511-B5FE-CE96532E76C8}" type="presParOf" srcId="{FC99C107-A5D5-4EDF-A905-731855EC4DD1}" destId="{C9AF3B95-12B0-4CB5-A65A-249107B319F1}" srcOrd="1" destOrd="0" presId="urn:microsoft.com/office/officeart/2005/8/layout/hierarchy4"/>
    <dgm:cxn modelId="{22515787-E17D-4A94-A9A7-DBE778070E39}" type="presParOf" srcId="{FC99C107-A5D5-4EDF-A905-731855EC4DD1}" destId="{F427C717-1490-4FB7-8929-517D8903080C}" srcOrd="2" destOrd="0" presId="urn:microsoft.com/office/officeart/2005/8/layout/hierarchy4"/>
    <dgm:cxn modelId="{22A040F9-8B96-4B07-AA08-DB97C2085242}" type="presParOf" srcId="{F427C717-1490-4FB7-8929-517D8903080C}" destId="{F8C65545-9FFD-4F25-98FD-141DD87EC5E7}" srcOrd="0" destOrd="0" presId="urn:microsoft.com/office/officeart/2005/8/layout/hierarchy4"/>
    <dgm:cxn modelId="{B3359712-68BF-44BC-B6D8-9E5270C87B05}" type="presParOf" srcId="{F8C65545-9FFD-4F25-98FD-141DD87EC5E7}" destId="{C38DAA83-CB65-49AC-8567-ACFF5C4BA856}" srcOrd="0" destOrd="0" presId="urn:microsoft.com/office/officeart/2005/8/layout/hierarchy4"/>
    <dgm:cxn modelId="{88636B24-D817-4722-941F-693CEDB05D09}" type="presParOf" srcId="{F8C65545-9FFD-4F25-98FD-141DD87EC5E7}" destId="{B871D3CC-F3FC-4C37-9E95-DD098D1AC821}" srcOrd="1" destOrd="0" presId="urn:microsoft.com/office/officeart/2005/8/layout/hierarchy4"/>
    <dgm:cxn modelId="{E0280EF6-A455-4C5E-A2D7-332E411E7945}" type="presParOf" srcId="{866FD093-0E6F-4568-9536-B518F59A9978}" destId="{8021CA7B-7E08-45CF-9EC9-BD3FFFAB780D}" srcOrd="1" destOrd="0" presId="urn:microsoft.com/office/officeart/2005/8/layout/hierarchy4"/>
    <dgm:cxn modelId="{A22BAA4E-726F-4F70-B54C-1846DB33B44B}" type="presParOf" srcId="{866FD093-0E6F-4568-9536-B518F59A9978}" destId="{FC3AE580-B1F5-4DAA-AE2E-2E1531997B50}" srcOrd="2" destOrd="0" presId="urn:microsoft.com/office/officeart/2005/8/layout/hierarchy4"/>
    <dgm:cxn modelId="{5AFEF606-2CDA-4A63-B592-5EC3E4ECFB5F}" type="presParOf" srcId="{FC3AE580-B1F5-4DAA-AE2E-2E1531997B50}" destId="{2F3D05CC-8C79-4771-B0AD-0F9A3D932842}" srcOrd="0" destOrd="0" presId="urn:microsoft.com/office/officeart/2005/8/layout/hierarchy4"/>
    <dgm:cxn modelId="{64BD8841-6280-4BDC-A291-63CF87FE330E}" type="presParOf" srcId="{FC3AE580-B1F5-4DAA-AE2E-2E1531997B50}" destId="{0352DF79-9578-46BC-80FB-A3ACD6B97AF4}" srcOrd="1" destOrd="0" presId="urn:microsoft.com/office/officeart/2005/8/layout/hierarchy4"/>
    <dgm:cxn modelId="{B2F18BA2-B1A7-4F1D-855F-DB094A4C4062}" type="presParOf" srcId="{FC3AE580-B1F5-4DAA-AE2E-2E1531997B50}" destId="{BA2BE233-A5E0-489D-9D1B-CB9A8AE8FEE9}" srcOrd="2" destOrd="0" presId="urn:microsoft.com/office/officeart/2005/8/layout/hierarchy4"/>
    <dgm:cxn modelId="{8C2EB764-D047-4513-A7E1-DD1CCF7788CD}" type="presParOf" srcId="{BA2BE233-A5E0-489D-9D1B-CB9A8AE8FEE9}" destId="{73DA5A81-7D37-4E1B-AA06-CB37EFE5511A}" srcOrd="0" destOrd="0" presId="urn:microsoft.com/office/officeart/2005/8/layout/hierarchy4"/>
    <dgm:cxn modelId="{58EF074C-F3E5-4E2E-A67A-0DA946E8D74F}" type="presParOf" srcId="{73DA5A81-7D37-4E1B-AA06-CB37EFE5511A}" destId="{36E90AA4-0860-4846-B851-669594965428}" srcOrd="0" destOrd="0" presId="urn:microsoft.com/office/officeart/2005/8/layout/hierarchy4"/>
    <dgm:cxn modelId="{2F616BE5-195C-413E-90F1-60C9A09FDA85}"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t>
        <a:bodyPr/>
        <a:lstStyle/>
        <a:p>
          <a:endParaRPr lang="zh-TW" altLang="en-US"/>
        </a:p>
      </dgm:t>
    </dgm:pt>
    <dgm:pt modelId="{1ED6AC25-6D2A-48D1-AC99-D0A7D37103B2}" type="pres">
      <dgm:prSet presAssocID="{87BA7FEE-4BAB-4D0B-9396-F1519DB2866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3802903C-4A41-4463-9DF2-383BB66AD645}" type="presOf" srcId="{87BA7FEE-4BAB-4D0B-9396-F1519DB28667}" destId="{9B461855-E4EA-45E7-8C20-38B720F7D132}" srcOrd="0" destOrd="0" presId="urn:microsoft.com/office/officeart/2005/8/layout/hierarchy4"/>
    <dgm:cxn modelId="{4617C4EE-DEF4-481D-B525-4DB3FF3432B6}" type="presOf" srcId="{7CB2CD1A-D604-4885-9DF4-4895E15BD372}" destId="{DA6F3BDF-444E-4FBD-8E85-368607583A8F}" srcOrd="0" destOrd="0" presId="urn:microsoft.com/office/officeart/2005/8/layout/hierarchy4"/>
    <dgm:cxn modelId="{9353FA29-B238-43F7-88A5-CAFFC287C150}" type="presOf" srcId="{56467849-D623-4DB4-8142-1F2A193F0A51}" destId="{B93D7E45-04DD-42AF-A980-F70567FBEDDF}" srcOrd="0" destOrd="0" presId="urn:microsoft.com/office/officeart/2005/8/layout/hierarchy4"/>
    <dgm:cxn modelId="{9A6C344B-EAA8-4BDF-8F2E-7D43160C1002}" type="presOf" srcId="{66A6E281-6970-42F9-A999-54972EFC029D}" destId="{C38DAA83-CB65-49AC-8567-ACFF5C4BA856}"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A3A2BB24-B7F9-41E9-A326-ADFCE509CC24}" srcId="{7CB2CD1A-D604-4885-9DF4-4895E15BD372}" destId="{87BA7FEE-4BAB-4D0B-9396-F1519DB28667}" srcOrd="1" destOrd="0" parTransId="{98FC3AF1-1A34-48E0-9E6F-6699BF942785}" sibTransId="{7D720E32-C5CA-482D-81B7-CF936C4FCA76}"/>
    <dgm:cxn modelId="{74CE3B03-5C34-46BD-A213-F74C49C7B5EF}" srcId="{ACE837FE-9745-45F9-AB8B-8F5A05145C67}" destId="{56467849-D623-4DB4-8142-1F2A193F0A51}" srcOrd="0" destOrd="0" parTransId="{B8263297-371A-4141-8511-C8D3757CC1C6}" sibTransId="{1B806640-92DC-4A0C-B488-A1EF5D38FA63}"/>
    <dgm:cxn modelId="{3C605382-6F3B-49BB-ABCF-AFB36968E16C}" type="presOf" srcId="{ACE837FE-9745-45F9-AB8B-8F5A05145C67}" destId="{EBA89E28-252F-4683-90FB-3304FB69E308}" srcOrd="0" destOrd="0" presId="urn:microsoft.com/office/officeart/2005/8/layout/hierarchy4"/>
    <dgm:cxn modelId="{86055C42-747E-4493-935C-AC5ED3EEF295}" type="presParOf" srcId="{EBA89E28-252F-4683-90FB-3304FB69E308}" destId="{D775CAE9-44D1-4885-8767-BE88FB3A7765}" srcOrd="0" destOrd="0" presId="urn:microsoft.com/office/officeart/2005/8/layout/hierarchy4"/>
    <dgm:cxn modelId="{1DFDD08E-7AAB-4001-B0C6-EB7AEDDBFA40}" type="presParOf" srcId="{D775CAE9-44D1-4885-8767-BE88FB3A7765}" destId="{B93D7E45-04DD-42AF-A980-F70567FBEDDF}" srcOrd="0" destOrd="0" presId="urn:microsoft.com/office/officeart/2005/8/layout/hierarchy4"/>
    <dgm:cxn modelId="{96C43F1D-7B90-472D-A8A6-C29643A05CC6}" type="presParOf" srcId="{D775CAE9-44D1-4885-8767-BE88FB3A7765}" destId="{A34F34B9-142E-48A4-B8B2-BF10AD2C5228}" srcOrd="1" destOrd="0" presId="urn:microsoft.com/office/officeart/2005/8/layout/hierarchy4"/>
    <dgm:cxn modelId="{A640B40E-9511-4771-8300-C41372EB33DE}" type="presParOf" srcId="{D775CAE9-44D1-4885-8767-BE88FB3A7765}" destId="{866FD093-0E6F-4568-9536-B518F59A9978}" srcOrd="2" destOrd="0" presId="urn:microsoft.com/office/officeart/2005/8/layout/hierarchy4"/>
    <dgm:cxn modelId="{E5D78B25-018F-40BC-BAEF-7733D2F7A65B}" type="presParOf" srcId="{866FD093-0E6F-4568-9536-B518F59A9978}" destId="{FC99C107-A5D5-4EDF-A905-731855EC4DD1}" srcOrd="0" destOrd="0" presId="urn:microsoft.com/office/officeart/2005/8/layout/hierarchy4"/>
    <dgm:cxn modelId="{DB4D2E3D-AEB6-478B-9723-8263C0FA8FDC}" type="presParOf" srcId="{FC99C107-A5D5-4EDF-A905-731855EC4DD1}" destId="{DA6F3BDF-444E-4FBD-8E85-368607583A8F}" srcOrd="0" destOrd="0" presId="urn:microsoft.com/office/officeart/2005/8/layout/hierarchy4"/>
    <dgm:cxn modelId="{546A67F0-60E8-480A-86FD-758999F38395}" type="presParOf" srcId="{FC99C107-A5D5-4EDF-A905-731855EC4DD1}" destId="{C9AF3B95-12B0-4CB5-A65A-249107B319F1}" srcOrd="1" destOrd="0" presId="urn:microsoft.com/office/officeart/2005/8/layout/hierarchy4"/>
    <dgm:cxn modelId="{EC8E7E30-240B-49FD-89EB-5814AC859B98}" type="presParOf" srcId="{FC99C107-A5D5-4EDF-A905-731855EC4DD1}" destId="{F427C717-1490-4FB7-8929-517D8903080C}" srcOrd="2" destOrd="0" presId="urn:microsoft.com/office/officeart/2005/8/layout/hierarchy4"/>
    <dgm:cxn modelId="{BFEC7644-BA0C-47B1-81DB-098DE1143F4F}" type="presParOf" srcId="{F427C717-1490-4FB7-8929-517D8903080C}" destId="{F8C65545-9FFD-4F25-98FD-141DD87EC5E7}" srcOrd="0" destOrd="0" presId="urn:microsoft.com/office/officeart/2005/8/layout/hierarchy4"/>
    <dgm:cxn modelId="{ACCEDF75-DF8E-4A4E-B921-C256AE3ACC05}" type="presParOf" srcId="{F8C65545-9FFD-4F25-98FD-141DD87EC5E7}" destId="{C38DAA83-CB65-49AC-8567-ACFF5C4BA856}" srcOrd="0" destOrd="0" presId="urn:microsoft.com/office/officeart/2005/8/layout/hierarchy4"/>
    <dgm:cxn modelId="{48A904F4-770E-4741-B807-1A4A16544D0B}" type="presParOf" srcId="{F8C65545-9FFD-4F25-98FD-141DD87EC5E7}" destId="{B871D3CC-F3FC-4C37-9E95-DD098D1AC821}" srcOrd="1" destOrd="0" presId="urn:microsoft.com/office/officeart/2005/8/layout/hierarchy4"/>
    <dgm:cxn modelId="{15C7BAB7-8980-4721-B510-FEA17977941D}" type="presParOf" srcId="{F427C717-1490-4FB7-8929-517D8903080C}" destId="{EE798ACA-CF43-4C01-8D3D-126C620F0401}" srcOrd="1" destOrd="0" presId="urn:microsoft.com/office/officeart/2005/8/layout/hierarchy4"/>
    <dgm:cxn modelId="{7DEAC44C-63D1-4044-AE00-5A85E6D1C24F}" type="presParOf" srcId="{F427C717-1490-4FB7-8929-517D8903080C}" destId="{8DDA489B-2828-449B-9CDC-C4546A20A826}" srcOrd="2" destOrd="0" presId="urn:microsoft.com/office/officeart/2005/8/layout/hierarchy4"/>
    <dgm:cxn modelId="{FFAFB07C-FBA3-4A70-987A-6D7BEB9F34D4}" type="presParOf" srcId="{8DDA489B-2828-449B-9CDC-C4546A20A826}" destId="{9B461855-E4EA-45E7-8C20-38B720F7D132}" srcOrd="0" destOrd="0" presId="urn:microsoft.com/office/officeart/2005/8/layout/hierarchy4"/>
    <dgm:cxn modelId="{27E37E32-FD2B-4A0E-9E6D-1F07D3BA1E43}"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FCDABF7F-76B0-44E0-8F2D-3C519AB52A0F}">
      <dgm:prSet phldrT="[文字]"/>
      <dgm:spPr>
        <a:xfrm>
          <a:off x="5116895"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日新</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B048288-C080-4A77-A9F8-504957C18B74}" type="parTrans" cxnId="{5DDA7461-345D-48FF-800E-FECB21EB8A9D}">
      <dgm:prSet/>
      <dgm:spPr/>
      <dgm:t>
        <a:bodyPr/>
        <a:lstStyle/>
        <a:p>
          <a:endParaRPr lang="zh-TW" altLang="en-US"/>
        </a:p>
      </dgm:t>
    </dgm:pt>
    <dgm:pt modelId="{743F44DD-F056-4B6E-936A-B4EAD0345E07}" type="sibTrans" cxnId="{5DDA7461-345D-48FF-800E-FECB21EB8A9D}">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8">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8">
        <dgm:presLayoutVars>
          <dgm:chPref val="3"/>
        </dgm:presLayoutVars>
      </dgm:prSet>
      <dgm:spPr>
        <a:prstGeom prst="roundRect">
          <a:avLst>
            <a:gd name="adj" fmla="val 10000"/>
          </a:avLst>
        </a:prstGeom>
      </dgm:spPr>
      <dgm:t>
        <a:bodyPr/>
        <a:lstStyle/>
        <a:p>
          <a:endParaRPr lang="zh-TW" altLang="en-US"/>
        </a:p>
      </dgm:t>
    </dgm:pt>
    <dgm:pt modelId="{BEC501ED-6002-4FB0-AD4F-D5B49E56962C}" type="pres">
      <dgm:prSet presAssocID="{E88F6E51-0684-4AE6-AF3E-4E08342D7CFC}" presName="horzThree" presStyleCnt="0"/>
      <dgm:spPr/>
    </dgm:pt>
    <dgm:pt modelId="{2C4708F3-764D-4E13-87A1-6659500DAFE1}" type="pres">
      <dgm:prSet presAssocID="{E21335B2-0394-42FD-82E5-99B3246069C7}" presName="sibSpaceThree" presStyleCnt="0"/>
      <dgm:spPr/>
    </dgm:pt>
    <dgm:pt modelId="{3F2E7D8D-085C-4C4E-98FF-1480A2C6F3EE}" type="pres">
      <dgm:prSet presAssocID="{FCDABF7F-76B0-44E0-8F2D-3C519AB52A0F}" presName="vertThree" presStyleCnt="0"/>
      <dgm:spPr/>
    </dgm:pt>
    <dgm:pt modelId="{D4FE2C61-1D9E-4F77-B0E8-76E5C9B20827}" type="pres">
      <dgm:prSet presAssocID="{FCDABF7F-76B0-44E0-8F2D-3C519AB52A0F}" presName="txThree" presStyleLbl="node3" presStyleIdx="2" presStyleCnt="8">
        <dgm:presLayoutVars>
          <dgm:chPref val="3"/>
        </dgm:presLayoutVars>
      </dgm:prSet>
      <dgm:spPr/>
      <dgm:t>
        <a:bodyPr/>
        <a:lstStyle/>
        <a:p>
          <a:endParaRPr lang="zh-TW" altLang="en-US"/>
        </a:p>
      </dgm:t>
    </dgm:pt>
    <dgm:pt modelId="{C8B4E2B7-7AE2-492B-BD4E-240601088F79}" type="pres">
      <dgm:prSet presAssocID="{FCDABF7F-76B0-44E0-8F2D-3C519AB52A0F}"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t>
        <a:bodyPr/>
        <a:lstStyle/>
        <a:p>
          <a:endParaRPr lang="zh-TW" altLang="en-US"/>
        </a:p>
      </dgm:t>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3" presStyleCnt="8">
        <dgm:presLayoutVars>
          <dgm:chPref val="3"/>
        </dgm:presLayoutVars>
      </dgm:prSet>
      <dgm:spPr>
        <a:prstGeom prst="roundRect">
          <a:avLst>
            <a:gd name="adj" fmla="val 10000"/>
          </a:avLst>
        </a:prstGeom>
      </dgm:spPr>
      <dgm:t>
        <a:bodyPr/>
        <a:lstStyle/>
        <a:p>
          <a:endParaRPr lang="zh-TW" altLang="en-US"/>
        </a:p>
      </dgm:t>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t>
        <a:bodyPr/>
        <a:lstStyle/>
        <a:p>
          <a:endParaRPr lang="zh-TW" altLang="en-US"/>
        </a:p>
      </dgm:t>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4" presStyleCnt="8">
        <dgm:presLayoutVars>
          <dgm:chPref val="3"/>
        </dgm:presLayoutVars>
      </dgm:prSet>
      <dgm:spPr/>
      <dgm:t>
        <a:bodyPr/>
        <a:lstStyle/>
        <a:p>
          <a:endParaRPr lang="zh-TW" altLang="en-US"/>
        </a:p>
      </dgm:t>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5" presStyleCnt="8">
        <dgm:presLayoutVars>
          <dgm:chPref val="3"/>
        </dgm:presLayoutVars>
      </dgm:prSet>
      <dgm:spPr/>
      <dgm:t>
        <a:bodyPr/>
        <a:lstStyle/>
        <a:p>
          <a:endParaRPr lang="zh-TW" altLang="en-US"/>
        </a:p>
      </dgm:t>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6" presStyleCnt="8">
        <dgm:presLayoutVars>
          <dgm:chPref val="3"/>
        </dgm:presLayoutVars>
      </dgm:prSet>
      <dgm:spPr/>
      <dgm:t>
        <a:bodyPr/>
        <a:lstStyle/>
        <a:p>
          <a:endParaRPr lang="zh-TW" altLang="en-US"/>
        </a:p>
      </dgm:t>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7" presStyleCnt="8">
        <dgm:presLayoutVars>
          <dgm:chPref val="3"/>
        </dgm:presLayoutVars>
      </dgm:prSet>
      <dgm:spPr/>
      <dgm:t>
        <a:bodyPr/>
        <a:lstStyle/>
        <a:p>
          <a:endParaRPr lang="zh-TW" altLang="en-US"/>
        </a:p>
      </dgm:t>
    </dgm:pt>
    <dgm:pt modelId="{0F877417-1D5F-4BFE-BF91-80A1B5574631}" type="pres">
      <dgm:prSet presAssocID="{C28DF533-DF77-40C2-AB3D-3BF1E1E1D94E}" presName="horzThree" presStyleCnt="0"/>
      <dgm:spPr/>
    </dgm:pt>
  </dgm:ptLst>
  <dgm:cxnLst>
    <dgm:cxn modelId="{BA89EA8D-5A4B-4471-AB10-2F2D56E1C50D}" srcId="{7CB2CD1A-D604-4885-9DF4-4895E15BD372}" destId="{E88F6E51-0684-4AE6-AF3E-4E08342D7CFC}" srcOrd="1" destOrd="0" parTransId="{3A307E51-985A-4624-8CF9-CA95B7637409}" sibTransId="{E21335B2-0394-42FD-82E5-99B3246069C7}"/>
    <dgm:cxn modelId="{445D1AB6-413A-4C15-AA60-165C0250A49A}" srcId="{56467849-D623-4DB4-8142-1F2A193F0A51}" destId="{7CB2CD1A-D604-4885-9DF4-4895E15BD372}" srcOrd="0" destOrd="0" parTransId="{F6D08762-2098-4A09-AEC7-58D68C6F942C}" sibTransId="{1DA7A632-5B46-4562-AE49-A2AFE0CA0077}"/>
    <dgm:cxn modelId="{17528C15-1F7D-437B-BF99-4200F4530C8C}" srcId="{E2CCD948-6F60-414E-BEBE-4CE86595819B}" destId="{0A58DDDD-EB5F-43C2-AD75-2B8665D8E1F1}" srcOrd="2" destOrd="0" parTransId="{0378BB72-AB29-4E74-9DAA-2FD57DEC4EF4}" sibTransId="{D78EEA31-3874-4987-BA7A-4E9AAFBB47E4}"/>
    <dgm:cxn modelId="{5CA60128-9A39-40B5-A67D-7593C2EBEC07}" srcId="{E2CCD948-6F60-414E-BEBE-4CE86595819B}" destId="{3DD63798-8B50-449C-BE3A-D733CFB9DA00}" srcOrd="1" destOrd="0" parTransId="{64A6B3B2-D78D-4F39-B217-1E0334B007E1}" sibTransId="{707B4EA5-D4D9-4F72-868F-4294D6DD6DF4}"/>
    <dgm:cxn modelId="{46E69CF2-A8C3-4B4C-B4D8-0463E832CBA1}" type="presOf" srcId="{C28DF533-DF77-40C2-AB3D-3BF1E1E1D94E}" destId="{0BA45DEF-975B-4ED9-98E2-624DCA1161C7}" srcOrd="0" destOrd="0" presId="urn:microsoft.com/office/officeart/2005/8/layout/hierarchy4"/>
    <dgm:cxn modelId="{1AC36BFE-9FDE-4D4F-8D26-61ACDFFDA338}" type="presOf" srcId="{7CB2CD1A-D604-4885-9DF4-4895E15BD372}" destId="{DA6F3BDF-444E-4FBD-8E85-368607583A8F}" srcOrd="0" destOrd="0" presId="urn:microsoft.com/office/officeart/2005/8/layout/hierarchy4"/>
    <dgm:cxn modelId="{F8F7848A-3884-4173-A129-766721F6C873}" srcId="{BEA3E515-B5EF-4134-9D97-9130B9C92FE7}" destId="{03E76A49-7ABC-4B99-B804-5E356621CA70}" srcOrd="0" destOrd="0" parTransId="{A6E7FF65-8505-4ED7-B9C7-A216DC1759A1}" sibTransId="{73F45722-3C7A-4DFE-9807-07920D0DC73F}"/>
    <dgm:cxn modelId="{5DDA7461-345D-48FF-800E-FECB21EB8A9D}" srcId="{7CB2CD1A-D604-4885-9DF4-4895E15BD372}" destId="{FCDABF7F-76B0-44E0-8F2D-3C519AB52A0F}" srcOrd="2" destOrd="0" parTransId="{9B048288-C080-4A77-A9F8-504957C18B74}" sibTransId="{743F44DD-F056-4B6E-936A-B4EAD0345E07}"/>
    <dgm:cxn modelId="{22AABDF1-D121-44E0-9A91-12170308E518}" type="presOf" srcId="{66A6E281-6970-42F9-A999-54972EFC029D}" destId="{C38DAA83-CB65-49AC-8567-ACFF5C4BA856}"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FF767F35-B7BB-4E15-9220-C5FB37FE7905}" srcId="{7CB2CD1A-D604-4885-9DF4-4895E15BD372}" destId="{66A6E281-6970-42F9-A999-54972EFC029D}" srcOrd="0" destOrd="0" parTransId="{81F86871-D3C1-47BF-B0B4-BA979B877A2D}" sibTransId="{F04A9A3C-0863-488B-8954-D0A72D364715}"/>
    <dgm:cxn modelId="{10623BE6-6583-4BD4-9CE1-E7A19B0715FE}" srcId="{56467849-D623-4DB4-8142-1F2A193F0A51}" destId="{E2CCD948-6F60-414E-BEBE-4CE86595819B}" srcOrd="2" destOrd="0" parTransId="{DD448646-0AE1-4675-A160-428F366EA49D}" sibTransId="{534BF151-FB68-4CCB-9FD0-CEAC2496041C}"/>
    <dgm:cxn modelId="{1CCDED29-73EC-47A1-97F3-CDB570745B97}" type="presOf" srcId="{E2CCD948-6F60-414E-BEBE-4CE86595819B}" destId="{802C3680-D9F1-4040-8BC1-D682CF04139E}" srcOrd="0" destOrd="0" presId="urn:microsoft.com/office/officeart/2005/8/layout/hierarchy4"/>
    <dgm:cxn modelId="{A3744B46-FF04-4191-A45F-442366EE1E2E}" type="presOf" srcId="{3DD63798-8B50-449C-BE3A-D733CFB9DA00}" destId="{11BED4B9-A2E2-426D-9949-25105C84872B}" srcOrd="0" destOrd="0" presId="urn:microsoft.com/office/officeart/2005/8/layout/hierarchy4"/>
    <dgm:cxn modelId="{4CA552EF-F7D2-4FD1-9176-FCC6A7D21F41}" type="presOf" srcId="{BEA3E515-B5EF-4134-9D97-9130B9C92FE7}" destId="{584BA0B9-2232-4DD5-A5F7-77535048D5DE}" srcOrd="0" destOrd="0" presId="urn:microsoft.com/office/officeart/2005/8/layout/hierarchy4"/>
    <dgm:cxn modelId="{D8D441DF-57C0-4370-A6BA-24FCB7F809CA}" type="presOf" srcId="{5CA25328-334A-49CC-A114-0E4B7C04A5B5}" destId="{FCFC67CF-9C73-43F1-BB52-92341C66C74C}" srcOrd="0" destOrd="0" presId="urn:microsoft.com/office/officeart/2005/8/layout/hierarchy4"/>
    <dgm:cxn modelId="{3D16F9CF-CC51-4C52-B80D-732ECDCBC3C9}" type="presOf" srcId="{E88F6E51-0684-4AE6-AF3E-4E08342D7CFC}" destId="{36027414-DCCF-4300-8CDC-EC3E762820CE}" srcOrd="0" destOrd="0" presId="urn:microsoft.com/office/officeart/2005/8/layout/hierarchy4"/>
    <dgm:cxn modelId="{763F6186-0E71-431C-A271-6ABEF5886062}" type="presOf" srcId="{FCDABF7F-76B0-44E0-8F2D-3C519AB52A0F}" destId="{D4FE2C61-1D9E-4F77-B0E8-76E5C9B20827}" srcOrd="0" destOrd="0" presId="urn:microsoft.com/office/officeart/2005/8/layout/hierarchy4"/>
    <dgm:cxn modelId="{57BEB290-556A-4E9D-8943-D5D4B4823532}" type="presOf" srcId="{56467849-D623-4DB4-8142-1F2A193F0A51}" destId="{B93D7E45-04DD-42AF-A980-F70567FBEDDF}" srcOrd="0" destOrd="0" presId="urn:microsoft.com/office/officeart/2005/8/layout/hierarchy4"/>
    <dgm:cxn modelId="{57219225-80C0-4728-8D6F-D5F0CE715AEC}" type="presOf" srcId="{03E76A49-7ABC-4B99-B804-5E356621CA70}" destId="{96D72AB0-2B3D-4537-BFAB-0C60C600EB9B}" srcOrd="0" destOrd="0" presId="urn:microsoft.com/office/officeart/2005/8/layout/hierarchy4"/>
    <dgm:cxn modelId="{2D87F9E9-953A-4933-B143-5CFE124D7441}" srcId="{56467849-D623-4DB4-8142-1F2A193F0A51}" destId="{BEA3E515-B5EF-4134-9D97-9130B9C92FE7}" srcOrd="1" destOrd="0" parTransId="{D022FCED-50DD-496D-9EE4-EF919894696D}" sibTransId="{F8688827-9F9A-4EF4-A01B-5464D0A83C5E}"/>
    <dgm:cxn modelId="{F3FF0774-F4F4-4472-B7BF-335392B63542}" srcId="{E2CCD948-6F60-414E-BEBE-4CE86595819B}" destId="{5CA25328-334A-49CC-A114-0E4B7C04A5B5}" srcOrd="0" destOrd="0" parTransId="{7CD0B246-5F4F-4E0C-920C-D967B9629230}" sibTransId="{16237084-F9E4-4AF8-8178-D7FDEC3B410E}"/>
    <dgm:cxn modelId="{0B852999-8FDF-4CE7-948C-DEA5B93298B6}" srcId="{E2CCD948-6F60-414E-BEBE-4CE86595819B}" destId="{C28DF533-DF77-40C2-AB3D-3BF1E1E1D94E}" srcOrd="3" destOrd="0" parTransId="{9224922D-FEEA-47CD-8239-800ED5788A41}" sibTransId="{33842C44-849A-43DA-B31F-892B1DC2A506}"/>
    <dgm:cxn modelId="{529851D8-861F-4C00-B130-E80998A71B5D}" type="presOf" srcId="{ACE837FE-9745-45F9-AB8B-8F5A05145C67}" destId="{EBA89E28-252F-4683-90FB-3304FB69E308}" srcOrd="0" destOrd="0" presId="urn:microsoft.com/office/officeart/2005/8/layout/hierarchy4"/>
    <dgm:cxn modelId="{814D804F-69FC-4F48-8845-9798903C2634}" type="presOf" srcId="{0A58DDDD-EB5F-43C2-AD75-2B8665D8E1F1}" destId="{F85F6ECF-7FBB-4C38-AB7A-696D24A2D0CA}" srcOrd="0" destOrd="0" presId="urn:microsoft.com/office/officeart/2005/8/layout/hierarchy4"/>
    <dgm:cxn modelId="{0A23CC6F-39CE-4DE6-A97D-E9C0A8ED76A4}" type="presParOf" srcId="{EBA89E28-252F-4683-90FB-3304FB69E308}" destId="{D775CAE9-44D1-4885-8767-BE88FB3A7765}" srcOrd="0" destOrd="0" presId="urn:microsoft.com/office/officeart/2005/8/layout/hierarchy4"/>
    <dgm:cxn modelId="{0F4D7AA2-8C81-45FA-93EE-7B3AAB8DFE71}" type="presParOf" srcId="{D775CAE9-44D1-4885-8767-BE88FB3A7765}" destId="{B93D7E45-04DD-42AF-A980-F70567FBEDDF}" srcOrd="0" destOrd="0" presId="urn:microsoft.com/office/officeart/2005/8/layout/hierarchy4"/>
    <dgm:cxn modelId="{DA8A26DB-7445-47C3-B71F-EE0FC47B43D2}" type="presParOf" srcId="{D775CAE9-44D1-4885-8767-BE88FB3A7765}" destId="{A34F34B9-142E-48A4-B8B2-BF10AD2C5228}" srcOrd="1" destOrd="0" presId="urn:microsoft.com/office/officeart/2005/8/layout/hierarchy4"/>
    <dgm:cxn modelId="{696BC70C-E342-4C9B-BAC0-491014D7EC4D}" type="presParOf" srcId="{D775CAE9-44D1-4885-8767-BE88FB3A7765}" destId="{866FD093-0E6F-4568-9536-B518F59A9978}" srcOrd="2" destOrd="0" presId="urn:microsoft.com/office/officeart/2005/8/layout/hierarchy4"/>
    <dgm:cxn modelId="{7DE9CACE-EAC5-4100-A5B6-98A18F1F2D71}" type="presParOf" srcId="{866FD093-0E6F-4568-9536-B518F59A9978}" destId="{FC99C107-A5D5-4EDF-A905-731855EC4DD1}" srcOrd="0" destOrd="0" presId="urn:microsoft.com/office/officeart/2005/8/layout/hierarchy4"/>
    <dgm:cxn modelId="{DE0429B4-7D9C-433D-972E-26A6CD998165}" type="presParOf" srcId="{FC99C107-A5D5-4EDF-A905-731855EC4DD1}" destId="{DA6F3BDF-444E-4FBD-8E85-368607583A8F}" srcOrd="0" destOrd="0" presId="urn:microsoft.com/office/officeart/2005/8/layout/hierarchy4"/>
    <dgm:cxn modelId="{4EDF0342-A728-4300-803C-FEB14DBC412E}" type="presParOf" srcId="{FC99C107-A5D5-4EDF-A905-731855EC4DD1}" destId="{C9AF3B95-12B0-4CB5-A65A-249107B319F1}" srcOrd="1" destOrd="0" presId="urn:microsoft.com/office/officeart/2005/8/layout/hierarchy4"/>
    <dgm:cxn modelId="{D8D52BC3-E4D1-41B4-8852-119F76A05428}" type="presParOf" srcId="{FC99C107-A5D5-4EDF-A905-731855EC4DD1}" destId="{F427C717-1490-4FB7-8929-517D8903080C}" srcOrd="2" destOrd="0" presId="urn:microsoft.com/office/officeart/2005/8/layout/hierarchy4"/>
    <dgm:cxn modelId="{1D40226F-150A-4D70-A53A-4AFC6C42528C}" type="presParOf" srcId="{F427C717-1490-4FB7-8929-517D8903080C}" destId="{F8C65545-9FFD-4F25-98FD-141DD87EC5E7}" srcOrd="0" destOrd="0" presId="urn:microsoft.com/office/officeart/2005/8/layout/hierarchy4"/>
    <dgm:cxn modelId="{CEA0D6C4-B0B2-4631-B7E5-A4D6F6D211C1}" type="presParOf" srcId="{F8C65545-9FFD-4F25-98FD-141DD87EC5E7}" destId="{C38DAA83-CB65-49AC-8567-ACFF5C4BA856}" srcOrd="0" destOrd="0" presId="urn:microsoft.com/office/officeart/2005/8/layout/hierarchy4"/>
    <dgm:cxn modelId="{746AD4B4-9635-487F-8329-E01DC94BA96F}" type="presParOf" srcId="{F8C65545-9FFD-4F25-98FD-141DD87EC5E7}" destId="{B871D3CC-F3FC-4C37-9E95-DD098D1AC821}" srcOrd="1" destOrd="0" presId="urn:microsoft.com/office/officeart/2005/8/layout/hierarchy4"/>
    <dgm:cxn modelId="{82210614-D8A4-4828-A73A-1C520E2DF3E5}" type="presParOf" srcId="{F427C717-1490-4FB7-8929-517D8903080C}" destId="{16D4DE80-8924-442F-B9CD-4076F626D352}" srcOrd="1" destOrd="0" presId="urn:microsoft.com/office/officeart/2005/8/layout/hierarchy4"/>
    <dgm:cxn modelId="{D4D4B782-D8B0-4956-A2B3-FB0DF6B90567}" type="presParOf" srcId="{F427C717-1490-4FB7-8929-517D8903080C}" destId="{0F54D04F-1B11-45BA-9ADA-98121760DE9D}" srcOrd="2" destOrd="0" presId="urn:microsoft.com/office/officeart/2005/8/layout/hierarchy4"/>
    <dgm:cxn modelId="{4B2E5130-ABCE-45AC-8698-51F3B1D5EF5D}" type="presParOf" srcId="{0F54D04F-1B11-45BA-9ADA-98121760DE9D}" destId="{36027414-DCCF-4300-8CDC-EC3E762820CE}" srcOrd="0" destOrd="0" presId="urn:microsoft.com/office/officeart/2005/8/layout/hierarchy4"/>
    <dgm:cxn modelId="{BE8F9CF1-62F4-4F76-9AD4-AE16C1F7B512}" type="presParOf" srcId="{0F54D04F-1B11-45BA-9ADA-98121760DE9D}" destId="{BEC501ED-6002-4FB0-AD4F-D5B49E56962C}" srcOrd="1" destOrd="0" presId="urn:microsoft.com/office/officeart/2005/8/layout/hierarchy4"/>
    <dgm:cxn modelId="{0CA76DB2-41D3-41A4-B73A-8F08C8FB1704}" type="presParOf" srcId="{F427C717-1490-4FB7-8929-517D8903080C}" destId="{2C4708F3-764D-4E13-87A1-6659500DAFE1}" srcOrd="3" destOrd="0" presId="urn:microsoft.com/office/officeart/2005/8/layout/hierarchy4"/>
    <dgm:cxn modelId="{8F939F51-4BC7-4141-BAC8-B923B5E5194D}" type="presParOf" srcId="{F427C717-1490-4FB7-8929-517D8903080C}" destId="{3F2E7D8D-085C-4C4E-98FF-1480A2C6F3EE}" srcOrd="4" destOrd="0" presId="urn:microsoft.com/office/officeart/2005/8/layout/hierarchy4"/>
    <dgm:cxn modelId="{1ECD13AE-B9F2-4CEF-BD52-A9855176D412}" type="presParOf" srcId="{3F2E7D8D-085C-4C4E-98FF-1480A2C6F3EE}" destId="{D4FE2C61-1D9E-4F77-B0E8-76E5C9B20827}" srcOrd="0" destOrd="0" presId="urn:microsoft.com/office/officeart/2005/8/layout/hierarchy4"/>
    <dgm:cxn modelId="{0C805686-618F-4CA4-A173-2AA14243C859}" type="presParOf" srcId="{3F2E7D8D-085C-4C4E-98FF-1480A2C6F3EE}" destId="{C8B4E2B7-7AE2-492B-BD4E-240601088F79}" srcOrd="1" destOrd="0" presId="urn:microsoft.com/office/officeart/2005/8/layout/hierarchy4"/>
    <dgm:cxn modelId="{FAC18254-84D9-43E4-B7B0-9A189EAC86E0}" type="presParOf" srcId="{866FD093-0E6F-4568-9536-B518F59A9978}" destId="{8021CA7B-7E08-45CF-9EC9-BD3FFFAB780D}" srcOrd="1" destOrd="0" presId="urn:microsoft.com/office/officeart/2005/8/layout/hierarchy4"/>
    <dgm:cxn modelId="{DF728EEA-C2B4-499A-BED5-D81D7841E15F}" type="presParOf" srcId="{866FD093-0E6F-4568-9536-B518F59A9978}" destId="{9D10E915-C094-4432-819B-D8770F7E7C01}" srcOrd="2" destOrd="0" presId="urn:microsoft.com/office/officeart/2005/8/layout/hierarchy4"/>
    <dgm:cxn modelId="{5573E262-D7AD-4AD0-ADF8-8DA26FFAA0E0}" type="presParOf" srcId="{9D10E915-C094-4432-819B-D8770F7E7C01}" destId="{584BA0B9-2232-4DD5-A5F7-77535048D5DE}" srcOrd="0" destOrd="0" presId="urn:microsoft.com/office/officeart/2005/8/layout/hierarchy4"/>
    <dgm:cxn modelId="{E2CACDD9-527D-48F5-BFE2-437853AC9163}" type="presParOf" srcId="{9D10E915-C094-4432-819B-D8770F7E7C01}" destId="{5A0C2C6F-94E1-44DF-8350-5F52EB5B0DFF}" srcOrd="1" destOrd="0" presId="urn:microsoft.com/office/officeart/2005/8/layout/hierarchy4"/>
    <dgm:cxn modelId="{098A97EB-671D-4912-BD54-9C9036AFCE8F}" type="presParOf" srcId="{9D10E915-C094-4432-819B-D8770F7E7C01}" destId="{9A62AF2B-1E10-4FD1-8503-50C4CE23CE60}" srcOrd="2" destOrd="0" presId="urn:microsoft.com/office/officeart/2005/8/layout/hierarchy4"/>
    <dgm:cxn modelId="{E06FF35E-3166-4E7E-B62C-42C74DB32C6F}" type="presParOf" srcId="{9A62AF2B-1E10-4FD1-8503-50C4CE23CE60}" destId="{D302BAF4-674B-4D71-B405-650179A7F7BA}" srcOrd="0" destOrd="0" presId="urn:microsoft.com/office/officeart/2005/8/layout/hierarchy4"/>
    <dgm:cxn modelId="{3B79328B-8307-42CC-82D7-37767F6FCE03}" type="presParOf" srcId="{D302BAF4-674B-4D71-B405-650179A7F7BA}" destId="{96D72AB0-2B3D-4537-BFAB-0C60C600EB9B}" srcOrd="0" destOrd="0" presId="urn:microsoft.com/office/officeart/2005/8/layout/hierarchy4"/>
    <dgm:cxn modelId="{07EDCC4C-B3AD-40A6-BDE5-DCD71EB8EEC3}" type="presParOf" srcId="{D302BAF4-674B-4D71-B405-650179A7F7BA}" destId="{A357C46E-32DC-4D29-A041-BB998C91148C}" srcOrd="1" destOrd="0" presId="urn:microsoft.com/office/officeart/2005/8/layout/hierarchy4"/>
    <dgm:cxn modelId="{0267E55F-4830-4803-9ECC-E7A62CFC4769}" type="presParOf" srcId="{866FD093-0E6F-4568-9536-B518F59A9978}" destId="{B2BD8FC1-7AB0-4441-8061-241E00FEFD48}" srcOrd="3" destOrd="0" presId="urn:microsoft.com/office/officeart/2005/8/layout/hierarchy4"/>
    <dgm:cxn modelId="{B9EA6F47-F1B1-4E6F-B5FF-79836B9F0B6E}" type="presParOf" srcId="{866FD093-0E6F-4568-9536-B518F59A9978}" destId="{142388D8-1595-48ED-B569-45D76B2D4371}" srcOrd="4" destOrd="0" presId="urn:microsoft.com/office/officeart/2005/8/layout/hierarchy4"/>
    <dgm:cxn modelId="{1829003E-FD40-4AC2-AAFE-DD737E2FDF81}" type="presParOf" srcId="{142388D8-1595-48ED-B569-45D76B2D4371}" destId="{802C3680-D9F1-4040-8BC1-D682CF04139E}" srcOrd="0" destOrd="0" presId="urn:microsoft.com/office/officeart/2005/8/layout/hierarchy4"/>
    <dgm:cxn modelId="{BF3B006D-B4C4-4029-B425-E8BB793D9F01}" type="presParOf" srcId="{142388D8-1595-48ED-B569-45D76B2D4371}" destId="{B0685621-A8E9-46E3-BBB2-93B77F2DF15A}" srcOrd="1" destOrd="0" presId="urn:microsoft.com/office/officeart/2005/8/layout/hierarchy4"/>
    <dgm:cxn modelId="{E8F2C434-2F2D-445F-AEBE-256907A278E0}" type="presParOf" srcId="{142388D8-1595-48ED-B569-45D76B2D4371}" destId="{A635CA02-1407-46FB-855B-90991AAFE021}" srcOrd="2" destOrd="0" presId="urn:microsoft.com/office/officeart/2005/8/layout/hierarchy4"/>
    <dgm:cxn modelId="{7278F871-3E3E-4CF5-AAB2-AC2BD375E7A2}" type="presParOf" srcId="{A635CA02-1407-46FB-855B-90991AAFE021}" destId="{1A668C1A-89A2-4B74-90DD-431750F57C7E}" srcOrd="0" destOrd="0" presId="urn:microsoft.com/office/officeart/2005/8/layout/hierarchy4"/>
    <dgm:cxn modelId="{27713886-B845-4D69-BB66-BE0BCE825C3B}" type="presParOf" srcId="{1A668C1A-89A2-4B74-90DD-431750F57C7E}" destId="{FCFC67CF-9C73-43F1-BB52-92341C66C74C}" srcOrd="0" destOrd="0" presId="urn:microsoft.com/office/officeart/2005/8/layout/hierarchy4"/>
    <dgm:cxn modelId="{BBECC7D3-5A29-4833-9243-48BC13516643}" type="presParOf" srcId="{1A668C1A-89A2-4B74-90DD-431750F57C7E}" destId="{141E535D-5968-4014-912B-1F0983844C0A}" srcOrd="1" destOrd="0" presId="urn:microsoft.com/office/officeart/2005/8/layout/hierarchy4"/>
    <dgm:cxn modelId="{F64ECDFA-5234-4BD7-9C42-C0AC43391F44}" type="presParOf" srcId="{A635CA02-1407-46FB-855B-90991AAFE021}" destId="{8E063242-2FD1-4214-B69D-0AF2CD03F798}" srcOrd="1" destOrd="0" presId="urn:microsoft.com/office/officeart/2005/8/layout/hierarchy4"/>
    <dgm:cxn modelId="{06F65FF2-6098-408E-9505-4E775A156DA8}" type="presParOf" srcId="{A635CA02-1407-46FB-855B-90991AAFE021}" destId="{62CD23DC-1730-49FD-8302-2B5E5C1B2723}" srcOrd="2" destOrd="0" presId="urn:microsoft.com/office/officeart/2005/8/layout/hierarchy4"/>
    <dgm:cxn modelId="{FE3E68DB-7497-4185-B415-5F7F54D996ED}" type="presParOf" srcId="{62CD23DC-1730-49FD-8302-2B5E5C1B2723}" destId="{11BED4B9-A2E2-426D-9949-25105C84872B}" srcOrd="0" destOrd="0" presId="urn:microsoft.com/office/officeart/2005/8/layout/hierarchy4"/>
    <dgm:cxn modelId="{39B066F1-6FFC-43E1-BBB8-2F5F1AF7DC33}" type="presParOf" srcId="{62CD23DC-1730-49FD-8302-2B5E5C1B2723}" destId="{8B01B4D3-6291-4086-88B5-F6D9A32FE4B4}" srcOrd="1" destOrd="0" presId="urn:microsoft.com/office/officeart/2005/8/layout/hierarchy4"/>
    <dgm:cxn modelId="{FC78D71B-BE52-4186-AA73-34B9106B044B}" type="presParOf" srcId="{A635CA02-1407-46FB-855B-90991AAFE021}" destId="{9357FB3F-E1C4-4D48-B870-28093F544163}" srcOrd="3" destOrd="0" presId="urn:microsoft.com/office/officeart/2005/8/layout/hierarchy4"/>
    <dgm:cxn modelId="{5EFDED90-9CC9-4C23-9F4E-2265C90EF228}" type="presParOf" srcId="{A635CA02-1407-46FB-855B-90991AAFE021}" destId="{E0585BC4-5CF9-4C45-BDBB-442E5A96FA3E}" srcOrd="4" destOrd="0" presId="urn:microsoft.com/office/officeart/2005/8/layout/hierarchy4"/>
    <dgm:cxn modelId="{65F09AE1-A918-4608-B6C7-3C900723D442}" type="presParOf" srcId="{E0585BC4-5CF9-4C45-BDBB-442E5A96FA3E}" destId="{F85F6ECF-7FBB-4C38-AB7A-696D24A2D0CA}" srcOrd="0" destOrd="0" presId="urn:microsoft.com/office/officeart/2005/8/layout/hierarchy4"/>
    <dgm:cxn modelId="{DBEAEF98-FD91-45BF-B1E9-1DE3862CB32A}" type="presParOf" srcId="{E0585BC4-5CF9-4C45-BDBB-442E5A96FA3E}" destId="{32FC6ADC-7158-4417-BAD5-4429CCB61ADB}" srcOrd="1" destOrd="0" presId="urn:microsoft.com/office/officeart/2005/8/layout/hierarchy4"/>
    <dgm:cxn modelId="{91F5B942-44A7-4649-89DD-99CC708A6706}" type="presParOf" srcId="{A635CA02-1407-46FB-855B-90991AAFE021}" destId="{65D6D511-B3A8-4A1A-A063-FE0C67E28838}" srcOrd="5" destOrd="0" presId="urn:microsoft.com/office/officeart/2005/8/layout/hierarchy4"/>
    <dgm:cxn modelId="{D5D32877-AC24-4F68-8B6E-9D02FD358424}" type="presParOf" srcId="{A635CA02-1407-46FB-855B-90991AAFE021}" destId="{5DEECC12-65C3-4D23-AAE7-297B717708BE}" srcOrd="6" destOrd="0" presId="urn:microsoft.com/office/officeart/2005/8/layout/hierarchy4"/>
    <dgm:cxn modelId="{40FD2528-0A6E-43E6-B856-6BE147727DCF}" type="presParOf" srcId="{5DEECC12-65C3-4D23-AAE7-297B717708BE}" destId="{0BA45DEF-975B-4ED9-98E2-624DCA1161C7}" srcOrd="0" destOrd="0" presId="urn:microsoft.com/office/officeart/2005/8/layout/hierarchy4"/>
    <dgm:cxn modelId="{5A18B0EF-BFB9-42C4-B225-225A7407C82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t>
        <a:bodyPr/>
        <a:lstStyle/>
        <a:p>
          <a:endParaRPr lang="zh-TW" altLang="en-US"/>
        </a:p>
      </dgm:t>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t>
        <a:bodyPr/>
        <a:lstStyle/>
        <a:p>
          <a:endParaRPr lang="zh-TW" altLang="en-US"/>
        </a:p>
      </dgm:t>
    </dgm:pt>
    <dgm:pt modelId="{9A51A61A-C8DC-4F07-983E-B948F355A10D}" type="pres">
      <dgm:prSet presAssocID="{A913786B-BDC4-4E0B-A0DA-027EB448BD6E}" presName="horzThree" presStyleCnt="0"/>
      <dgm:spPr/>
    </dgm:pt>
  </dgm:ptLst>
  <dgm:cxnLst>
    <dgm:cxn modelId="{4BDE7851-ABE0-4244-8B09-9B0FF35D4CFA}" srcId="{56467849-D623-4DB4-8142-1F2A193F0A51}" destId="{93CC68B0-8010-485F-8C2D-6468441E17E5}" srcOrd="0" destOrd="0" parTransId="{17748610-94C2-486F-9415-6390E2B4E601}" sibTransId="{80864C42-7844-4332-9E17-89ED287644E4}"/>
    <dgm:cxn modelId="{C642C75F-2DDF-4BAC-B200-12E9647B559A}" type="presOf" srcId="{A913786B-BDC4-4E0B-A0DA-027EB448BD6E}" destId="{FECAFC11-6D77-400E-9493-F9B5222A6058}" srcOrd="0" destOrd="0" presId="urn:microsoft.com/office/officeart/2005/8/layout/hierarchy4"/>
    <dgm:cxn modelId="{E4314D7A-4B8E-4CFF-947F-E8F0295E2509}" type="presOf" srcId="{56467849-D623-4DB4-8142-1F2A193F0A51}" destId="{B93D7E45-04DD-42AF-A980-F70567FBEDDF}" srcOrd="0" destOrd="0" presId="urn:microsoft.com/office/officeart/2005/8/layout/hierarchy4"/>
    <dgm:cxn modelId="{5DE069F8-070B-413A-B364-7DE88C953695}" type="presOf" srcId="{93CC68B0-8010-485F-8C2D-6468441E17E5}" destId="{B47AC32B-E12B-43C2-AAA3-E9A67EE71E4D}" srcOrd="0" destOrd="0" presId="urn:microsoft.com/office/officeart/2005/8/layout/hierarchy4"/>
    <dgm:cxn modelId="{5F98D47C-4DF6-44ED-8D4C-D78AC3D37F59}" type="presOf" srcId="{66A6E281-6970-42F9-A999-54972EFC029D}" destId="{C38DAA83-CB65-49AC-8567-ACFF5C4BA856}" srcOrd="0" destOrd="0" presId="urn:microsoft.com/office/officeart/2005/8/layout/hierarchy4"/>
    <dgm:cxn modelId="{C238BAB7-99B5-48CC-BD9A-7A2EFEEC16F3}" type="presOf" srcId="{ACE837FE-9745-45F9-AB8B-8F5A05145C67}" destId="{EBA89E28-252F-4683-90FB-3304FB69E308}" srcOrd="0" destOrd="0" presId="urn:microsoft.com/office/officeart/2005/8/layout/hierarchy4"/>
    <dgm:cxn modelId="{FF767F35-B7BB-4E15-9220-C5FB37FE7905}" srcId="{93CC68B0-8010-485F-8C2D-6468441E17E5}"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CFC46C37-5CD8-40AA-B8FD-948C359D1392}" srcId="{93CC68B0-8010-485F-8C2D-6468441E17E5}" destId="{A913786B-BDC4-4E0B-A0DA-027EB448BD6E}" srcOrd="1" destOrd="0" parTransId="{014ACA8A-E53C-4683-9B2D-29A47A3AB9BE}" sibTransId="{BF3009ED-5F9C-4E1F-A627-D677A3707CB4}"/>
    <dgm:cxn modelId="{75CBDEF3-55F8-4648-8888-E8680B1B652C}" type="presParOf" srcId="{EBA89E28-252F-4683-90FB-3304FB69E308}" destId="{D775CAE9-44D1-4885-8767-BE88FB3A7765}" srcOrd="0" destOrd="0" presId="urn:microsoft.com/office/officeart/2005/8/layout/hierarchy4"/>
    <dgm:cxn modelId="{46FE3C55-E3F3-4E86-8B00-24771B3A1A44}" type="presParOf" srcId="{D775CAE9-44D1-4885-8767-BE88FB3A7765}" destId="{B93D7E45-04DD-42AF-A980-F70567FBEDDF}" srcOrd="0" destOrd="0" presId="urn:microsoft.com/office/officeart/2005/8/layout/hierarchy4"/>
    <dgm:cxn modelId="{A2BFC1EF-4A08-4841-B495-69537F3A2548}" type="presParOf" srcId="{D775CAE9-44D1-4885-8767-BE88FB3A7765}" destId="{A34F34B9-142E-48A4-B8B2-BF10AD2C5228}" srcOrd="1" destOrd="0" presId="urn:microsoft.com/office/officeart/2005/8/layout/hierarchy4"/>
    <dgm:cxn modelId="{5EF2DD5E-E07B-45F6-BC42-49073963A17B}" type="presParOf" srcId="{D775CAE9-44D1-4885-8767-BE88FB3A7765}" destId="{866FD093-0E6F-4568-9536-B518F59A9978}" srcOrd="2" destOrd="0" presId="urn:microsoft.com/office/officeart/2005/8/layout/hierarchy4"/>
    <dgm:cxn modelId="{270EBEA4-A6CF-4EA2-B8AD-4AFF6FCF15A4}" type="presParOf" srcId="{866FD093-0E6F-4568-9536-B518F59A9978}" destId="{C32A117B-0F4A-462D-8853-721328E827D2}" srcOrd="0" destOrd="0" presId="urn:microsoft.com/office/officeart/2005/8/layout/hierarchy4"/>
    <dgm:cxn modelId="{3CF02E71-C0FA-460F-B8CA-DB4512CE5496}" type="presParOf" srcId="{C32A117B-0F4A-462D-8853-721328E827D2}" destId="{B47AC32B-E12B-43C2-AAA3-E9A67EE71E4D}" srcOrd="0" destOrd="0" presId="urn:microsoft.com/office/officeart/2005/8/layout/hierarchy4"/>
    <dgm:cxn modelId="{64505486-9588-487F-87DB-897CF8129FF8}" type="presParOf" srcId="{C32A117B-0F4A-462D-8853-721328E827D2}" destId="{251E681A-3B23-4159-B716-E999D01DE0DA}" srcOrd="1" destOrd="0" presId="urn:microsoft.com/office/officeart/2005/8/layout/hierarchy4"/>
    <dgm:cxn modelId="{54FCB498-EC0D-4B1F-94C9-2E822E45ACBE}" type="presParOf" srcId="{C32A117B-0F4A-462D-8853-721328E827D2}" destId="{3D3AD814-E8E9-4925-B88E-CE21E575FDC2}" srcOrd="2" destOrd="0" presId="urn:microsoft.com/office/officeart/2005/8/layout/hierarchy4"/>
    <dgm:cxn modelId="{E792AE4D-892D-4F15-92A6-29D3C5C0D664}" type="presParOf" srcId="{3D3AD814-E8E9-4925-B88E-CE21E575FDC2}" destId="{F8C65545-9FFD-4F25-98FD-141DD87EC5E7}" srcOrd="0" destOrd="0" presId="urn:microsoft.com/office/officeart/2005/8/layout/hierarchy4"/>
    <dgm:cxn modelId="{DC3A5743-D0F9-4DDC-B40F-7C8541D73BC6}" type="presParOf" srcId="{F8C65545-9FFD-4F25-98FD-141DD87EC5E7}" destId="{C38DAA83-CB65-49AC-8567-ACFF5C4BA856}" srcOrd="0" destOrd="0" presId="urn:microsoft.com/office/officeart/2005/8/layout/hierarchy4"/>
    <dgm:cxn modelId="{4F5F3120-941F-4EFE-8E9D-8F3C33769629}" type="presParOf" srcId="{F8C65545-9FFD-4F25-98FD-141DD87EC5E7}" destId="{B871D3CC-F3FC-4C37-9E95-DD098D1AC821}" srcOrd="1" destOrd="0" presId="urn:microsoft.com/office/officeart/2005/8/layout/hierarchy4"/>
    <dgm:cxn modelId="{75E6A0EB-2A9B-4C3C-8EF4-E9462C31B2D3}" type="presParOf" srcId="{3D3AD814-E8E9-4925-B88E-CE21E575FDC2}" destId="{FD25AE7E-A073-41F7-83A5-A41826BFAB50}" srcOrd="1" destOrd="0" presId="urn:microsoft.com/office/officeart/2005/8/layout/hierarchy4"/>
    <dgm:cxn modelId="{1B9B01F3-FF90-4837-874E-E17DBDA7DB77}" type="presParOf" srcId="{3D3AD814-E8E9-4925-B88E-CE21E575FDC2}" destId="{082898CF-B5A5-43C0-B7CA-FC4699AFB7A4}" srcOrd="2" destOrd="0" presId="urn:microsoft.com/office/officeart/2005/8/layout/hierarchy4"/>
    <dgm:cxn modelId="{29102201-D879-4C34-BDE8-7ABEA1D28446}" type="presParOf" srcId="{082898CF-B5A5-43C0-B7CA-FC4699AFB7A4}" destId="{FECAFC11-6D77-400E-9493-F9B5222A6058}" srcOrd="0" destOrd="0" presId="urn:microsoft.com/office/officeart/2005/8/layout/hierarchy4"/>
    <dgm:cxn modelId="{E20D0EB7-AC67-4D90-9618-3C9E8EF47885}"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t>
        <a:bodyPr/>
        <a:lstStyle/>
        <a:p>
          <a:endParaRPr lang="zh-TW" altLang="en-US"/>
        </a:p>
      </dgm:t>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1673EE-69A1-4643-811C-B6A3BE9E1ADC}" type="presOf" srcId="{34EF928A-F741-415C-AFFA-AF9A0ABFBF6B}" destId="{C1A40E7B-6C28-439E-810C-CD93B32DB0BA}" srcOrd="0" destOrd="0" presId="urn:microsoft.com/office/officeart/2005/8/layout/hierarchy4"/>
    <dgm:cxn modelId="{7EB9BC3E-5F99-4C46-A435-F37FC6F7897A}" srcId="{56467849-D623-4DB4-8142-1F2A193F0A51}" destId="{34EF928A-F741-415C-AFFA-AF9A0ABFBF6B}" srcOrd="2" destOrd="0" parTransId="{F2FB6DF7-9817-4033-94C8-DA10AF0D90E5}" sibTransId="{F33E9A30-B63F-49F9-A435-4806B552E6BD}"/>
    <dgm:cxn modelId="{75446992-C5C9-41BF-B56E-181D008BB816}" type="presOf" srcId="{B6DC169E-4E02-404E-ADBF-D6287FFE69C2}" destId="{E1549871-B05D-41C2-A4AE-85BE60C25676}"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1C25C045-A862-4F6A-B8D6-810C19BC74D2}" srcId="{7CB2CD1A-D604-4885-9DF4-4895E15BD372}" destId="{B6DC169E-4E02-404E-ADBF-D6287FFE69C2}" srcOrd="1" destOrd="0" parTransId="{602116C1-541E-40E6-A5B4-84AE6C9431E8}" sibTransId="{FEE82F6B-5B4E-47EA-B10D-750E33EABE8E}"/>
    <dgm:cxn modelId="{BFDD4D33-CC8C-49FC-A7A2-A29BF552A7CC}" type="presOf" srcId="{12305853-5056-47B8-9891-2CA853819B17}" destId="{4BCC6D40-38C1-4628-B411-2F957D6B9789}"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0DC8DDC3-632D-4293-B2DC-108A18761476}" type="presOf" srcId="{F5A7E048-078A-49CC-8008-788048F57E28}" destId="{FFFD9E49-4300-49C3-A699-E874E7E4C41A}"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F2401623-6612-4732-AD15-BD7F6DC05A17}" type="presOf" srcId="{56467849-D623-4DB4-8142-1F2A193F0A51}" destId="{B93D7E45-04DD-42AF-A980-F70567FBEDDF}" srcOrd="0" destOrd="0" presId="urn:microsoft.com/office/officeart/2005/8/layout/hierarchy4"/>
    <dgm:cxn modelId="{41BA25F0-8072-4D66-B77D-7A0D9C1D0860}" type="presOf" srcId="{FA8A679F-EA11-4A19-B2FE-E551AF3832CF}" destId="{763365A9-55F3-419B-A776-890ADAB4DC5B}" srcOrd="0" destOrd="0" presId="urn:microsoft.com/office/officeart/2005/8/layout/hierarchy4"/>
    <dgm:cxn modelId="{E9E07DA2-FCE3-4F31-ABD6-6E8B70F77BA6}" srcId="{56467849-D623-4DB4-8142-1F2A193F0A51}" destId="{FA8A679F-EA11-4A19-B2FE-E551AF3832CF}" srcOrd="3" destOrd="0" parTransId="{590B5A9A-7867-43F7-8172-EA047D3F370C}" sibTransId="{85BD5EFE-0A49-46E1-9991-1B021F6ABE7B}"/>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36429C58-5747-4BCA-9FE6-13C829FE8A7B}" type="presOf" srcId="{66A6E281-6970-42F9-A999-54972EFC029D}" destId="{C38DAA83-CB65-49AC-8567-ACFF5C4BA856}" srcOrd="0" destOrd="0" presId="urn:microsoft.com/office/officeart/2005/8/layout/hierarchy4"/>
    <dgm:cxn modelId="{B23C8F3B-F8A6-455D-8F48-173558B4CC71}" type="presOf" srcId="{7CB2CD1A-D604-4885-9DF4-4895E15BD372}" destId="{DA6F3BDF-444E-4FBD-8E85-368607583A8F}"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4266E608-E4EE-48D8-8537-B9DDADE56C5C}" type="presOf" srcId="{0093F378-60B8-4459-8877-29AB5FD73FFB}" destId="{B05851AB-2C31-4E4C-965D-989B0A05466E}" srcOrd="0" destOrd="0" presId="urn:microsoft.com/office/officeart/2005/8/layout/hierarchy4"/>
    <dgm:cxn modelId="{AEAFF01E-82B5-403D-8DED-C11BA3A0D5F4}" type="presOf" srcId="{3F652AAA-7CC8-4501-916F-749AB6DD6F89}" destId="{B35AB213-84E2-4DD8-B699-AFF558E8DE2B}" srcOrd="0" destOrd="0" presId="urn:microsoft.com/office/officeart/2005/8/layout/hierarchy4"/>
    <dgm:cxn modelId="{BEB56650-92D6-415A-B8C2-F7DC374144B3}" type="presOf" srcId="{ACE837FE-9745-45F9-AB8B-8F5A05145C67}" destId="{EBA89E28-252F-4683-90FB-3304FB69E308}" srcOrd="0" destOrd="0" presId="urn:microsoft.com/office/officeart/2005/8/layout/hierarchy4"/>
    <dgm:cxn modelId="{1ED4C10C-5E01-429F-BCC4-3E2E79248617}" type="presParOf" srcId="{EBA89E28-252F-4683-90FB-3304FB69E308}" destId="{D775CAE9-44D1-4885-8767-BE88FB3A7765}" srcOrd="0" destOrd="0" presId="urn:microsoft.com/office/officeart/2005/8/layout/hierarchy4"/>
    <dgm:cxn modelId="{66C9AE03-2E6D-4E67-AF7B-8DCEDC3471E3}" type="presParOf" srcId="{D775CAE9-44D1-4885-8767-BE88FB3A7765}" destId="{B93D7E45-04DD-42AF-A980-F70567FBEDDF}" srcOrd="0" destOrd="0" presId="urn:microsoft.com/office/officeart/2005/8/layout/hierarchy4"/>
    <dgm:cxn modelId="{50A9EA6F-4AC1-45FB-9199-A376061B3DCC}" type="presParOf" srcId="{D775CAE9-44D1-4885-8767-BE88FB3A7765}" destId="{A34F34B9-142E-48A4-B8B2-BF10AD2C5228}" srcOrd="1" destOrd="0" presId="urn:microsoft.com/office/officeart/2005/8/layout/hierarchy4"/>
    <dgm:cxn modelId="{AB437616-E3D7-41DA-92C9-AA16D41EC2BF}" type="presParOf" srcId="{D775CAE9-44D1-4885-8767-BE88FB3A7765}" destId="{866FD093-0E6F-4568-9536-B518F59A9978}" srcOrd="2" destOrd="0" presId="urn:microsoft.com/office/officeart/2005/8/layout/hierarchy4"/>
    <dgm:cxn modelId="{8B657308-B318-40FB-8A8A-BE1A35525A31}" type="presParOf" srcId="{866FD093-0E6F-4568-9536-B518F59A9978}" destId="{FC99C107-A5D5-4EDF-A905-731855EC4DD1}" srcOrd="0" destOrd="0" presId="urn:microsoft.com/office/officeart/2005/8/layout/hierarchy4"/>
    <dgm:cxn modelId="{DF1F32C3-8F1E-4E9B-8CC6-C666F129F63D}" type="presParOf" srcId="{FC99C107-A5D5-4EDF-A905-731855EC4DD1}" destId="{DA6F3BDF-444E-4FBD-8E85-368607583A8F}" srcOrd="0" destOrd="0" presId="urn:microsoft.com/office/officeart/2005/8/layout/hierarchy4"/>
    <dgm:cxn modelId="{809DF706-184D-4516-B5AE-077492CF7F0E}" type="presParOf" srcId="{FC99C107-A5D5-4EDF-A905-731855EC4DD1}" destId="{C9AF3B95-12B0-4CB5-A65A-249107B319F1}" srcOrd="1" destOrd="0" presId="urn:microsoft.com/office/officeart/2005/8/layout/hierarchy4"/>
    <dgm:cxn modelId="{058A8A06-8524-40F7-B34F-B3261A4E50FB}" type="presParOf" srcId="{FC99C107-A5D5-4EDF-A905-731855EC4DD1}" destId="{F427C717-1490-4FB7-8929-517D8903080C}" srcOrd="2" destOrd="0" presId="urn:microsoft.com/office/officeart/2005/8/layout/hierarchy4"/>
    <dgm:cxn modelId="{563E5A73-1836-40C5-88C7-5E772A1A05CA}" type="presParOf" srcId="{F427C717-1490-4FB7-8929-517D8903080C}" destId="{CB96E6A6-5E87-4552-9940-27914A39C475}" srcOrd="0" destOrd="0" presId="urn:microsoft.com/office/officeart/2005/8/layout/hierarchy4"/>
    <dgm:cxn modelId="{E089A3EA-1D13-477F-8577-B9F2F3502979}" type="presParOf" srcId="{CB96E6A6-5E87-4552-9940-27914A39C475}" destId="{B05851AB-2C31-4E4C-965D-989B0A05466E}" srcOrd="0" destOrd="0" presId="urn:microsoft.com/office/officeart/2005/8/layout/hierarchy4"/>
    <dgm:cxn modelId="{A50195EB-D0F3-4C85-91D7-D0E3EC329B33}" type="presParOf" srcId="{CB96E6A6-5E87-4552-9940-27914A39C475}" destId="{4726C7B6-C4B4-40D3-A237-2B68553715B9}" srcOrd="1" destOrd="0" presId="urn:microsoft.com/office/officeart/2005/8/layout/hierarchy4"/>
    <dgm:cxn modelId="{BB12C8AB-C3BA-4611-AAB5-B4C326F8AD28}" type="presParOf" srcId="{F427C717-1490-4FB7-8929-517D8903080C}" destId="{5D2202BE-6501-4DF6-9C0B-5FEAF861E24F}" srcOrd="1" destOrd="0" presId="urn:microsoft.com/office/officeart/2005/8/layout/hierarchy4"/>
    <dgm:cxn modelId="{240D3CBD-A00E-4D13-A520-0FC594BB53B3}" type="presParOf" srcId="{F427C717-1490-4FB7-8929-517D8903080C}" destId="{39D7EA0B-A637-4D66-BC72-31E3DE242672}" srcOrd="2" destOrd="0" presId="urn:microsoft.com/office/officeart/2005/8/layout/hierarchy4"/>
    <dgm:cxn modelId="{77751ADB-8FF3-4F00-B0CF-3E68CAECD1E1}" type="presParOf" srcId="{39D7EA0B-A637-4D66-BC72-31E3DE242672}" destId="{E1549871-B05D-41C2-A4AE-85BE60C25676}" srcOrd="0" destOrd="0" presId="urn:microsoft.com/office/officeart/2005/8/layout/hierarchy4"/>
    <dgm:cxn modelId="{9B86799C-02D0-40F4-8ED2-93F035578414}" type="presParOf" srcId="{39D7EA0B-A637-4D66-BC72-31E3DE242672}" destId="{E56A2361-02EA-419E-A6C5-BE8F3A6BD759}" srcOrd="1" destOrd="0" presId="urn:microsoft.com/office/officeart/2005/8/layout/hierarchy4"/>
    <dgm:cxn modelId="{08564984-780B-4CC2-A3D6-83D28FF01066}" type="presParOf" srcId="{866FD093-0E6F-4568-9536-B518F59A9978}" destId="{8021CA7B-7E08-45CF-9EC9-BD3FFFAB780D}" srcOrd="1" destOrd="0" presId="urn:microsoft.com/office/officeart/2005/8/layout/hierarchy4"/>
    <dgm:cxn modelId="{E532B977-95F4-450E-A325-C0C49BA96C61}" type="presParOf" srcId="{866FD093-0E6F-4568-9536-B518F59A9978}" destId="{35423338-80B4-4569-943E-FF6F7832ED1D}" srcOrd="2" destOrd="0" presId="urn:microsoft.com/office/officeart/2005/8/layout/hierarchy4"/>
    <dgm:cxn modelId="{A10F9696-FF8E-47AB-8FF0-D6127D31490E}" type="presParOf" srcId="{35423338-80B4-4569-943E-FF6F7832ED1D}" destId="{B35AB213-84E2-4DD8-B699-AFF558E8DE2B}" srcOrd="0" destOrd="0" presId="urn:microsoft.com/office/officeart/2005/8/layout/hierarchy4"/>
    <dgm:cxn modelId="{461F1B7C-E56D-4DE2-A7CB-25C2B8470AD1}" type="presParOf" srcId="{35423338-80B4-4569-943E-FF6F7832ED1D}" destId="{E7DD5965-F1B5-4E59-8D74-BCC712B614DA}" srcOrd="1" destOrd="0" presId="urn:microsoft.com/office/officeart/2005/8/layout/hierarchy4"/>
    <dgm:cxn modelId="{8BC926B4-BA40-4276-89B6-FA3A98E5D586}" type="presParOf" srcId="{35423338-80B4-4569-943E-FF6F7832ED1D}" destId="{E756BB87-6B5E-4944-B1E7-E5D777528E35}" srcOrd="2" destOrd="0" presId="urn:microsoft.com/office/officeart/2005/8/layout/hierarchy4"/>
    <dgm:cxn modelId="{147FDC11-16DC-4A31-96CE-4F8167FBF9C1}" type="presParOf" srcId="{E756BB87-6B5E-4944-B1E7-E5D777528E35}" destId="{DA5B81CC-35DE-49D6-A12E-022FED761C35}" srcOrd="0" destOrd="0" presId="urn:microsoft.com/office/officeart/2005/8/layout/hierarchy4"/>
    <dgm:cxn modelId="{00B2AAF4-A3C3-4855-A67B-7E1702D47193}" type="presParOf" srcId="{DA5B81CC-35DE-49D6-A12E-022FED761C35}" destId="{4BCC6D40-38C1-4628-B411-2F957D6B9789}" srcOrd="0" destOrd="0" presId="urn:microsoft.com/office/officeart/2005/8/layout/hierarchy4"/>
    <dgm:cxn modelId="{6E27C0C7-8F19-4CE8-B4C5-729CA55770F8}" type="presParOf" srcId="{DA5B81CC-35DE-49D6-A12E-022FED761C35}" destId="{CB06039B-4A8F-455B-A734-E7B337AB4A74}" srcOrd="1" destOrd="0" presId="urn:microsoft.com/office/officeart/2005/8/layout/hierarchy4"/>
    <dgm:cxn modelId="{BD96ED2C-0426-42C2-8397-F31D7EF6E894}" type="presParOf" srcId="{866FD093-0E6F-4568-9536-B518F59A9978}" destId="{419DCA2B-DF7B-43E0-AB7C-21C782BD8715}" srcOrd="3" destOrd="0" presId="urn:microsoft.com/office/officeart/2005/8/layout/hierarchy4"/>
    <dgm:cxn modelId="{72AA84FB-5AE9-479C-8635-EABF68C6A8D8}" type="presParOf" srcId="{866FD093-0E6F-4568-9536-B518F59A9978}" destId="{3D99555A-AEAC-4A00-A540-8DEDE27D67E0}" srcOrd="4" destOrd="0" presId="urn:microsoft.com/office/officeart/2005/8/layout/hierarchy4"/>
    <dgm:cxn modelId="{82738887-B4F8-44B4-AE29-7CCAE67F9C13}" type="presParOf" srcId="{3D99555A-AEAC-4A00-A540-8DEDE27D67E0}" destId="{C1A40E7B-6C28-439E-810C-CD93B32DB0BA}" srcOrd="0" destOrd="0" presId="urn:microsoft.com/office/officeart/2005/8/layout/hierarchy4"/>
    <dgm:cxn modelId="{502EAFD1-5702-4086-904E-AF0C9C127C2B}" type="presParOf" srcId="{3D99555A-AEAC-4A00-A540-8DEDE27D67E0}" destId="{D058A1A0-65AD-4EAF-9384-DDB3AFEA6171}" srcOrd="1" destOrd="0" presId="urn:microsoft.com/office/officeart/2005/8/layout/hierarchy4"/>
    <dgm:cxn modelId="{6358351A-7B2C-425F-AC05-AF2B6E772076}" type="presParOf" srcId="{3D99555A-AEAC-4A00-A540-8DEDE27D67E0}" destId="{2A00E87B-18EF-465D-B844-1096C0FB81D6}" srcOrd="2" destOrd="0" presId="urn:microsoft.com/office/officeart/2005/8/layout/hierarchy4"/>
    <dgm:cxn modelId="{3ADDE9BC-9C05-4F89-91E6-86CD5DBF1BC4}" type="presParOf" srcId="{2A00E87B-18EF-465D-B844-1096C0FB81D6}" destId="{60E963AF-0A7B-49C9-B497-DCBDD3A7A38C}" srcOrd="0" destOrd="0" presId="urn:microsoft.com/office/officeart/2005/8/layout/hierarchy4"/>
    <dgm:cxn modelId="{D866C2BA-BCE9-459D-A460-81D5C38EA522}" type="presParOf" srcId="{60E963AF-0A7B-49C9-B497-DCBDD3A7A38C}" destId="{FFFD9E49-4300-49C3-A699-E874E7E4C41A}" srcOrd="0" destOrd="0" presId="urn:microsoft.com/office/officeart/2005/8/layout/hierarchy4"/>
    <dgm:cxn modelId="{371E91D7-3D95-43AB-96D0-AD60846239DA}" type="presParOf" srcId="{60E963AF-0A7B-49C9-B497-DCBDD3A7A38C}" destId="{CD35E3DC-A503-44D2-954A-C609B93A4BC9}" srcOrd="1" destOrd="0" presId="urn:microsoft.com/office/officeart/2005/8/layout/hierarchy4"/>
    <dgm:cxn modelId="{0E3CAFA1-09D0-44F7-9324-C8A9BA060CA6}" type="presParOf" srcId="{866FD093-0E6F-4568-9536-B518F59A9978}" destId="{2E23E268-827D-4DDB-89CD-CE89F182881D}" srcOrd="5" destOrd="0" presId="urn:microsoft.com/office/officeart/2005/8/layout/hierarchy4"/>
    <dgm:cxn modelId="{FB66FFE4-EF51-4AE2-BC8C-1B56B220CE6D}" type="presParOf" srcId="{866FD093-0E6F-4568-9536-B518F59A9978}" destId="{5DCCA35C-9D9B-4A00-A2F3-1FE89408A2B7}" srcOrd="6" destOrd="0" presId="urn:microsoft.com/office/officeart/2005/8/layout/hierarchy4"/>
    <dgm:cxn modelId="{55BAEA97-1CA6-4AF6-9589-A169BC9412DA}" type="presParOf" srcId="{5DCCA35C-9D9B-4A00-A2F3-1FE89408A2B7}" destId="{763365A9-55F3-419B-A776-890ADAB4DC5B}" srcOrd="0" destOrd="0" presId="urn:microsoft.com/office/officeart/2005/8/layout/hierarchy4"/>
    <dgm:cxn modelId="{761AA3B0-640E-4CC4-AE64-4E581DE5CA24}" type="presParOf" srcId="{5DCCA35C-9D9B-4A00-A2F3-1FE89408A2B7}" destId="{3D52828C-EAAF-4EDC-9093-5FF8FF5F4094}" srcOrd="1" destOrd="0" presId="urn:microsoft.com/office/officeart/2005/8/layout/hierarchy4"/>
    <dgm:cxn modelId="{CA75DABE-94AF-4C75-9E9F-0D8F205C3581}" type="presParOf" srcId="{5DCCA35C-9D9B-4A00-A2F3-1FE89408A2B7}" destId="{D60B7C87-B0D1-4114-AC89-BA9EC919961B}" srcOrd="2" destOrd="0" presId="urn:microsoft.com/office/officeart/2005/8/layout/hierarchy4"/>
    <dgm:cxn modelId="{F871C9C3-7063-4973-9737-1FFDA2B5B0C4}" type="presParOf" srcId="{D60B7C87-B0D1-4114-AC89-BA9EC919961B}" destId="{F8C65545-9FFD-4F25-98FD-141DD87EC5E7}" srcOrd="0" destOrd="0" presId="urn:microsoft.com/office/officeart/2005/8/layout/hierarchy4"/>
    <dgm:cxn modelId="{754C4C53-C61D-4FCB-A259-110A6B80B5BD}" type="presParOf" srcId="{F8C65545-9FFD-4F25-98FD-141DD87EC5E7}" destId="{C38DAA83-CB65-49AC-8567-ACFF5C4BA856}" srcOrd="0" destOrd="0" presId="urn:microsoft.com/office/officeart/2005/8/layout/hierarchy4"/>
    <dgm:cxn modelId="{A7434CDB-5636-4B4A-B757-2DC70EE323A4}"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5"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食品群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食品加工科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水產食品科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3">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3">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3">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E2EBA758-6057-47A1-B392-15C12ECD3E61}" type="presOf" srcId="{56467849-D623-4DB4-8142-1F2A193F0A51}" destId="{B93D7E45-04DD-42AF-A980-F70567FBEDDF}" srcOrd="0" destOrd="0" presId="urn:microsoft.com/office/officeart/2005/8/layout/hierarchy4"/>
    <dgm:cxn modelId="{181967D9-CB1D-4CD9-9043-AD500A3F7992}" type="presOf" srcId="{3F652AAA-7CC8-4501-916F-749AB6DD6F89}" destId="{B35AB213-84E2-4DD8-B699-AFF558E8DE2B}"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DBB39640-7340-4EE4-8CE6-0F64D67DF288}" type="presOf" srcId="{12305853-5056-47B8-9891-2CA853819B17}" destId="{4BCC6D40-38C1-4628-B411-2F957D6B9789}" srcOrd="0" destOrd="0" presId="urn:microsoft.com/office/officeart/2005/8/layout/hierarchy4"/>
    <dgm:cxn modelId="{0A0AC215-7B12-4B67-B01C-E6FEA7C4F845}" type="presOf" srcId="{B6DC169E-4E02-404E-ADBF-D6287FFE69C2}" destId="{E1549871-B05D-41C2-A4AE-85BE60C25676}"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61555171-A7AC-43BF-A9B2-981BD9DA2F63}" srcId="{56467849-D623-4DB4-8142-1F2A193F0A51}" destId="{3F652AAA-7CC8-4501-916F-749AB6DD6F89}" srcOrd="1" destOrd="0" parTransId="{FF4736DE-F469-4AD1-853F-429623B9A74F}" sibTransId="{0C240723-5103-40A0-8835-837A7E6E706B}"/>
    <dgm:cxn modelId="{96FD32BE-EA87-4212-9B60-3D800BD14870}" type="presOf" srcId="{0093F378-60B8-4459-8877-29AB5FD73FFB}" destId="{B05851AB-2C31-4E4C-965D-989B0A05466E}" srcOrd="0" destOrd="0" presId="urn:microsoft.com/office/officeart/2005/8/layout/hierarchy4"/>
    <dgm:cxn modelId="{A00CD48C-B0D6-43B8-BF26-B57D01CAB120}" type="presOf" srcId="{7CB2CD1A-D604-4885-9DF4-4895E15BD372}" destId="{DA6F3BDF-444E-4FBD-8E85-368607583A8F}"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74CE3B03-5C34-46BD-A213-F74C49C7B5EF}" srcId="{ACE837FE-9745-45F9-AB8B-8F5A05145C67}" destId="{56467849-D623-4DB4-8142-1F2A193F0A51}" srcOrd="0" destOrd="0" parTransId="{B8263297-371A-4141-8511-C8D3757CC1C6}" sibTransId="{1B806640-92DC-4A0C-B488-A1EF5D38FA63}"/>
    <dgm:cxn modelId="{AD5C2690-6A65-4326-A1C3-98B368CAE58A}" type="presOf" srcId="{ACE837FE-9745-45F9-AB8B-8F5A05145C67}" destId="{EBA89E28-252F-4683-90FB-3304FB69E308}" srcOrd="0" destOrd="0" presId="urn:microsoft.com/office/officeart/2005/8/layout/hierarchy4"/>
    <dgm:cxn modelId="{E2BA5F97-E129-489D-9836-1D16786D27D8}" type="presParOf" srcId="{EBA89E28-252F-4683-90FB-3304FB69E308}" destId="{D775CAE9-44D1-4885-8767-BE88FB3A7765}" srcOrd="0" destOrd="0" presId="urn:microsoft.com/office/officeart/2005/8/layout/hierarchy4"/>
    <dgm:cxn modelId="{9EF3D6DF-BDD2-4077-A250-9B8CCB200B6B}" type="presParOf" srcId="{D775CAE9-44D1-4885-8767-BE88FB3A7765}" destId="{B93D7E45-04DD-42AF-A980-F70567FBEDDF}" srcOrd="0" destOrd="0" presId="urn:microsoft.com/office/officeart/2005/8/layout/hierarchy4"/>
    <dgm:cxn modelId="{53CE167D-A320-4CB8-8EF1-C4925CF715E6}" type="presParOf" srcId="{D775CAE9-44D1-4885-8767-BE88FB3A7765}" destId="{A34F34B9-142E-48A4-B8B2-BF10AD2C5228}" srcOrd="1" destOrd="0" presId="urn:microsoft.com/office/officeart/2005/8/layout/hierarchy4"/>
    <dgm:cxn modelId="{697615A7-FA48-4AC3-8E9D-0B1EBDD6851B}" type="presParOf" srcId="{D775CAE9-44D1-4885-8767-BE88FB3A7765}" destId="{866FD093-0E6F-4568-9536-B518F59A9978}" srcOrd="2" destOrd="0" presId="urn:microsoft.com/office/officeart/2005/8/layout/hierarchy4"/>
    <dgm:cxn modelId="{1C04A27F-2279-481B-91AE-E2F867B730A1}" type="presParOf" srcId="{866FD093-0E6F-4568-9536-B518F59A9978}" destId="{FC99C107-A5D5-4EDF-A905-731855EC4DD1}" srcOrd="0" destOrd="0" presId="urn:microsoft.com/office/officeart/2005/8/layout/hierarchy4"/>
    <dgm:cxn modelId="{667198EB-80D5-4A4D-BDCD-E1C45D0B2EED}" type="presParOf" srcId="{FC99C107-A5D5-4EDF-A905-731855EC4DD1}" destId="{DA6F3BDF-444E-4FBD-8E85-368607583A8F}" srcOrd="0" destOrd="0" presId="urn:microsoft.com/office/officeart/2005/8/layout/hierarchy4"/>
    <dgm:cxn modelId="{421DDDCC-CBB4-45E6-9EE9-ED9DC6B776CE}" type="presParOf" srcId="{FC99C107-A5D5-4EDF-A905-731855EC4DD1}" destId="{C9AF3B95-12B0-4CB5-A65A-249107B319F1}" srcOrd="1" destOrd="0" presId="urn:microsoft.com/office/officeart/2005/8/layout/hierarchy4"/>
    <dgm:cxn modelId="{3BF4363E-B0CF-4037-A588-926466E2D470}" type="presParOf" srcId="{FC99C107-A5D5-4EDF-A905-731855EC4DD1}" destId="{F427C717-1490-4FB7-8929-517D8903080C}" srcOrd="2" destOrd="0" presId="urn:microsoft.com/office/officeart/2005/8/layout/hierarchy4"/>
    <dgm:cxn modelId="{D33803FE-CC78-4D52-BF8F-A968F514969F}" type="presParOf" srcId="{F427C717-1490-4FB7-8929-517D8903080C}" destId="{CB96E6A6-5E87-4552-9940-27914A39C475}" srcOrd="0" destOrd="0" presId="urn:microsoft.com/office/officeart/2005/8/layout/hierarchy4"/>
    <dgm:cxn modelId="{A1BD7AE1-53AE-4F79-99AC-9B8752B5F4F2}" type="presParOf" srcId="{CB96E6A6-5E87-4552-9940-27914A39C475}" destId="{B05851AB-2C31-4E4C-965D-989B0A05466E}" srcOrd="0" destOrd="0" presId="urn:microsoft.com/office/officeart/2005/8/layout/hierarchy4"/>
    <dgm:cxn modelId="{14A1B417-461E-4FBC-913F-60B4CBD9ED15}" type="presParOf" srcId="{CB96E6A6-5E87-4552-9940-27914A39C475}" destId="{4726C7B6-C4B4-40D3-A237-2B68553715B9}" srcOrd="1" destOrd="0" presId="urn:microsoft.com/office/officeart/2005/8/layout/hierarchy4"/>
    <dgm:cxn modelId="{0775FCDC-74AD-48A4-A8A5-4499CBE34F0E}" type="presParOf" srcId="{F427C717-1490-4FB7-8929-517D8903080C}" destId="{5D2202BE-6501-4DF6-9C0B-5FEAF861E24F}" srcOrd="1" destOrd="0" presId="urn:microsoft.com/office/officeart/2005/8/layout/hierarchy4"/>
    <dgm:cxn modelId="{8B938026-E43B-466F-9D0C-45A0A469DE59}" type="presParOf" srcId="{F427C717-1490-4FB7-8929-517D8903080C}" destId="{39D7EA0B-A637-4D66-BC72-31E3DE242672}" srcOrd="2" destOrd="0" presId="urn:microsoft.com/office/officeart/2005/8/layout/hierarchy4"/>
    <dgm:cxn modelId="{F2E85E1D-18F4-4267-8307-36A686044B0E}" type="presParOf" srcId="{39D7EA0B-A637-4D66-BC72-31E3DE242672}" destId="{E1549871-B05D-41C2-A4AE-85BE60C25676}" srcOrd="0" destOrd="0" presId="urn:microsoft.com/office/officeart/2005/8/layout/hierarchy4"/>
    <dgm:cxn modelId="{B35E9999-CC6E-4AAB-9A7E-AC23C5B32F1D}" type="presParOf" srcId="{39D7EA0B-A637-4D66-BC72-31E3DE242672}" destId="{E56A2361-02EA-419E-A6C5-BE8F3A6BD759}" srcOrd="1" destOrd="0" presId="urn:microsoft.com/office/officeart/2005/8/layout/hierarchy4"/>
    <dgm:cxn modelId="{63C0B1CD-F97D-4AA7-BE15-724B1A33291A}" type="presParOf" srcId="{866FD093-0E6F-4568-9536-B518F59A9978}" destId="{8021CA7B-7E08-45CF-9EC9-BD3FFFAB780D}" srcOrd="1" destOrd="0" presId="urn:microsoft.com/office/officeart/2005/8/layout/hierarchy4"/>
    <dgm:cxn modelId="{BCDA2452-69CA-4CC8-A6B3-722632090E85}" type="presParOf" srcId="{866FD093-0E6F-4568-9536-B518F59A9978}" destId="{35423338-80B4-4569-943E-FF6F7832ED1D}" srcOrd="2" destOrd="0" presId="urn:microsoft.com/office/officeart/2005/8/layout/hierarchy4"/>
    <dgm:cxn modelId="{E495E0FC-4A9A-499C-8DD7-D4B515C607E1}" type="presParOf" srcId="{35423338-80B4-4569-943E-FF6F7832ED1D}" destId="{B35AB213-84E2-4DD8-B699-AFF558E8DE2B}" srcOrd="0" destOrd="0" presId="urn:microsoft.com/office/officeart/2005/8/layout/hierarchy4"/>
    <dgm:cxn modelId="{2A3D95DB-E355-4106-8B57-45CE61DED479}" type="presParOf" srcId="{35423338-80B4-4569-943E-FF6F7832ED1D}" destId="{E7DD5965-F1B5-4E59-8D74-BCC712B614DA}" srcOrd="1" destOrd="0" presId="urn:microsoft.com/office/officeart/2005/8/layout/hierarchy4"/>
    <dgm:cxn modelId="{82D910B5-70B9-43E2-B118-AB9A0D279D6D}" type="presParOf" srcId="{35423338-80B4-4569-943E-FF6F7832ED1D}" destId="{E756BB87-6B5E-4944-B1E7-E5D777528E35}" srcOrd="2" destOrd="0" presId="urn:microsoft.com/office/officeart/2005/8/layout/hierarchy4"/>
    <dgm:cxn modelId="{9740FC05-0DB8-4907-A999-35375C567841}" type="presParOf" srcId="{E756BB87-6B5E-4944-B1E7-E5D777528E35}" destId="{DA5B81CC-35DE-49D6-A12E-022FED761C35}" srcOrd="0" destOrd="0" presId="urn:microsoft.com/office/officeart/2005/8/layout/hierarchy4"/>
    <dgm:cxn modelId="{87F17BFC-77D5-49FC-9C05-2AA481647C88}" type="presParOf" srcId="{DA5B81CC-35DE-49D6-A12E-022FED761C35}" destId="{4BCC6D40-38C1-4628-B411-2F957D6B9789}" srcOrd="0" destOrd="0" presId="urn:microsoft.com/office/officeart/2005/8/layout/hierarchy4"/>
    <dgm:cxn modelId="{B11A73D1-CC6E-4157-AEB3-62B6792EFAD7}" type="presParOf" srcId="{DA5B81CC-35DE-49D6-A12E-022FED761C35}" destId="{CB06039B-4A8F-455B-A734-E7B337AB4A7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照顧服務科</a:t>
          </a: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t>
        <a:bodyPr/>
        <a:lstStyle/>
        <a:p>
          <a:endParaRPr lang="zh-TW" altLang="en-US"/>
        </a:p>
      </dgm:t>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FF0E889B-F78B-4B83-91E7-31EA84BC115B}" type="pres">
      <dgm:prSet presAssocID="{52BC09F7-4D76-4AA8-A3E5-19C25EB9B645}"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555171-A7AC-43BF-A9B2-981BD9DA2F63}" srcId="{56467849-D623-4DB4-8142-1F2A193F0A51}" destId="{3F652AAA-7CC8-4501-916F-749AB6DD6F89}" srcOrd="1" destOrd="0" parTransId="{FF4736DE-F469-4AD1-853F-429623B9A74F}" sibTransId="{0C240723-5103-40A0-8835-837A7E6E706B}"/>
    <dgm:cxn modelId="{445D1AB6-413A-4C15-AA60-165C0250A49A}" srcId="{56467849-D623-4DB4-8142-1F2A193F0A51}" destId="{7CB2CD1A-D604-4885-9DF4-4895E15BD372}" srcOrd="0" destOrd="0" parTransId="{F6D08762-2098-4A09-AEC7-58D68C6F942C}" sibTransId="{1DA7A632-5B46-4562-AE49-A2AFE0CA0077}"/>
    <dgm:cxn modelId="{25029DF2-5345-42D4-B3B9-0AA754EB9CB9}" srcId="{56467849-D623-4DB4-8142-1F2A193F0A51}" destId="{68365B8F-F19C-485A-95A0-55D0BC7217C0}" srcOrd="3" destOrd="0" parTransId="{AF24A45C-4AA4-4083-9736-FCC1EDB2906A}" sibTransId="{4848FC70-A7D3-4A43-AEB0-0B863B08F265}"/>
    <dgm:cxn modelId="{E6810F67-1271-4F41-8B9F-78F6C2FB3696}" srcId="{68365B8F-F19C-485A-95A0-55D0BC7217C0}" destId="{52BC09F7-4D76-4AA8-A3E5-19C25EB9B645}" srcOrd="0" destOrd="0" parTransId="{EDA9524F-A367-47A6-B03C-7025350B4907}" sibTransId="{17CAC1BF-D315-419E-B339-53241E4728DB}"/>
    <dgm:cxn modelId="{00D0F2DE-1537-4415-82A3-2A43D0CF4735}" srcId="{56467849-D623-4DB4-8142-1F2A193F0A51}" destId="{064492FC-9AB3-4281-B5A3-CEE3B1A9DD11}" srcOrd="2" destOrd="0" parTransId="{CC59286C-EBF5-4E8B-8A82-4BC49A2ADDA4}" sibTransId="{6C8EA703-3893-4921-BDD4-A33A050D5A02}"/>
    <dgm:cxn modelId="{3139F9A8-B702-447C-B6AC-6131B961C1D5}" type="presOf" srcId="{B6DC169E-4E02-404E-ADBF-D6287FFE69C2}" destId="{E1549871-B05D-41C2-A4AE-85BE60C25676}"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77F322C5-9784-4C5C-8453-90EA5C5CF292}" type="presOf" srcId="{9AD7D335-35ED-4978-AB6A-A7088F1ED929}" destId="{0BF740ED-2F37-4A82-90D3-F3B8ED9EEE81}" srcOrd="0" destOrd="0" presId="urn:microsoft.com/office/officeart/2005/8/layout/hierarchy4"/>
    <dgm:cxn modelId="{1E9F17AF-E11B-442C-ADA3-7737AC758A9C}" type="presOf" srcId="{68365B8F-F19C-485A-95A0-55D0BC7217C0}" destId="{A59BB3CF-188C-484A-9041-BC59EF774A1B}" srcOrd="0" destOrd="0" presId="urn:microsoft.com/office/officeart/2005/8/layout/hierarchy4"/>
    <dgm:cxn modelId="{FBAD2E01-3852-4C2F-9C9F-3AFDC55E9CF8}" type="presOf" srcId="{064492FC-9AB3-4281-B5A3-CEE3B1A9DD11}" destId="{47569E6F-DAB4-444D-B4BA-AEC97F917C50}"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2EBD0CA-FC61-4981-88CC-84A50162E5D7}" type="presOf" srcId="{7CB2CD1A-D604-4885-9DF4-4895E15BD372}" destId="{DA6F3BDF-444E-4FBD-8E85-368607583A8F}" srcOrd="0" destOrd="0" presId="urn:microsoft.com/office/officeart/2005/8/layout/hierarchy4"/>
    <dgm:cxn modelId="{03E107E6-A636-4447-B10A-2DC23A602789}" type="presOf" srcId="{12305853-5056-47B8-9891-2CA853819B17}" destId="{4BCC6D40-38C1-4628-B411-2F957D6B9789}"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6AE8D7C4-E718-4044-984F-884AB7979CDD}" type="presOf" srcId="{3F652AAA-7CC8-4501-916F-749AB6DD6F89}" destId="{B35AB213-84E2-4DD8-B699-AFF558E8DE2B}" srcOrd="0" destOrd="0" presId="urn:microsoft.com/office/officeart/2005/8/layout/hierarchy4"/>
    <dgm:cxn modelId="{CAD1BDC5-0AC6-4290-91E9-3DC5EFAFEF7B}" srcId="{064492FC-9AB3-4281-B5A3-CEE3B1A9DD11}" destId="{12305853-5056-47B8-9891-2CA853819B17}" srcOrd="0" destOrd="0" parTransId="{DD945D34-53D0-4568-9C32-FD22D7F213BC}" sibTransId="{398FDB15-5121-4702-8192-F9CD3A19C988}"/>
    <dgm:cxn modelId="{26879D5E-BD7F-4F30-A1A3-941D5427273C}" type="presOf" srcId="{52BC09F7-4D76-4AA8-A3E5-19C25EB9B645}" destId="{9560A0E0-65E2-44CB-AA36-CB9924DECE4E}" srcOrd="0" destOrd="0" presId="urn:microsoft.com/office/officeart/2005/8/layout/hierarchy4"/>
    <dgm:cxn modelId="{19776C8A-81AA-4684-AD06-ED5B0E095D21}" type="presOf" srcId="{0093F378-60B8-4459-8877-29AB5FD73FFB}" destId="{B05851AB-2C31-4E4C-965D-989B0A05466E}" srcOrd="0" destOrd="0" presId="urn:microsoft.com/office/officeart/2005/8/layout/hierarchy4"/>
    <dgm:cxn modelId="{C58819CC-30F4-49F4-8C81-872A0B19D7F3}" type="presOf" srcId="{56467849-D623-4DB4-8142-1F2A193F0A51}" destId="{B93D7E45-04DD-42AF-A980-F70567FBEDDF}" srcOrd="0" destOrd="0" presId="urn:microsoft.com/office/officeart/2005/8/layout/hierarchy4"/>
    <dgm:cxn modelId="{900336DC-BA1E-419C-9ECE-7D140A22B5F6}" type="presOf" srcId="{ACE837FE-9745-45F9-AB8B-8F5A05145C67}" destId="{EBA89E28-252F-4683-90FB-3304FB69E308}" srcOrd="0" destOrd="0" presId="urn:microsoft.com/office/officeart/2005/8/layout/hierarchy4"/>
    <dgm:cxn modelId="{EBBA10EE-826F-4CAD-A7FF-11A8096FC444}" type="presParOf" srcId="{EBA89E28-252F-4683-90FB-3304FB69E308}" destId="{D775CAE9-44D1-4885-8767-BE88FB3A7765}" srcOrd="0" destOrd="0" presId="urn:microsoft.com/office/officeart/2005/8/layout/hierarchy4"/>
    <dgm:cxn modelId="{6D99985E-99EC-4053-ACD7-DFCBBE2B0916}" type="presParOf" srcId="{D775CAE9-44D1-4885-8767-BE88FB3A7765}" destId="{B93D7E45-04DD-42AF-A980-F70567FBEDDF}" srcOrd="0" destOrd="0" presId="urn:microsoft.com/office/officeart/2005/8/layout/hierarchy4"/>
    <dgm:cxn modelId="{7D3EDB37-9AF7-4C6E-8574-B8A178E4FFF5}" type="presParOf" srcId="{D775CAE9-44D1-4885-8767-BE88FB3A7765}" destId="{A34F34B9-142E-48A4-B8B2-BF10AD2C5228}" srcOrd="1" destOrd="0" presId="urn:microsoft.com/office/officeart/2005/8/layout/hierarchy4"/>
    <dgm:cxn modelId="{3D0BBBC8-5EC9-4F6A-B8EE-E4C0F6CBFB1E}" type="presParOf" srcId="{D775CAE9-44D1-4885-8767-BE88FB3A7765}" destId="{866FD093-0E6F-4568-9536-B518F59A9978}" srcOrd="2" destOrd="0" presId="urn:microsoft.com/office/officeart/2005/8/layout/hierarchy4"/>
    <dgm:cxn modelId="{BD9D5136-71AA-4BB8-8726-402B87B331B0}" type="presParOf" srcId="{866FD093-0E6F-4568-9536-B518F59A9978}" destId="{FC99C107-A5D5-4EDF-A905-731855EC4DD1}" srcOrd="0" destOrd="0" presId="urn:microsoft.com/office/officeart/2005/8/layout/hierarchy4"/>
    <dgm:cxn modelId="{4F46FC45-D0F6-4352-99F1-92C01E2ECCEF}" type="presParOf" srcId="{FC99C107-A5D5-4EDF-A905-731855EC4DD1}" destId="{DA6F3BDF-444E-4FBD-8E85-368607583A8F}" srcOrd="0" destOrd="0" presId="urn:microsoft.com/office/officeart/2005/8/layout/hierarchy4"/>
    <dgm:cxn modelId="{4A63D15B-D4EB-46B0-82AD-8DAC2280E2DF}" type="presParOf" srcId="{FC99C107-A5D5-4EDF-A905-731855EC4DD1}" destId="{C9AF3B95-12B0-4CB5-A65A-249107B319F1}" srcOrd="1" destOrd="0" presId="urn:microsoft.com/office/officeart/2005/8/layout/hierarchy4"/>
    <dgm:cxn modelId="{BFD1A393-C304-4289-A3D6-CE186799FF7C}" type="presParOf" srcId="{FC99C107-A5D5-4EDF-A905-731855EC4DD1}" destId="{F427C717-1490-4FB7-8929-517D8903080C}" srcOrd="2" destOrd="0" presId="urn:microsoft.com/office/officeart/2005/8/layout/hierarchy4"/>
    <dgm:cxn modelId="{D02307A8-EABC-47CE-B6AC-F8EFBA11F2D8}" type="presParOf" srcId="{F427C717-1490-4FB7-8929-517D8903080C}" destId="{CB96E6A6-5E87-4552-9940-27914A39C475}" srcOrd="0" destOrd="0" presId="urn:microsoft.com/office/officeart/2005/8/layout/hierarchy4"/>
    <dgm:cxn modelId="{58E17787-C593-4460-A27E-D5A994797C6F}" type="presParOf" srcId="{CB96E6A6-5E87-4552-9940-27914A39C475}" destId="{B05851AB-2C31-4E4C-965D-989B0A05466E}" srcOrd="0" destOrd="0" presId="urn:microsoft.com/office/officeart/2005/8/layout/hierarchy4"/>
    <dgm:cxn modelId="{00A54520-8558-41E7-B7B3-7A6DBB5B981A}" type="presParOf" srcId="{CB96E6A6-5E87-4552-9940-27914A39C475}" destId="{4726C7B6-C4B4-40D3-A237-2B68553715B9}" srcOrd="1" destOrd="0" presId="urn:microsoft.com/office/officeart/2005/8/layout/hierarchy4"/>
    <dgm:cxn modelId="{3A47F69C-8153-4E97-9A35-32144CB1D56B}" type="presParOf" srcId="{F427C717-1490-4FB7-8929-517D8903080C}" destId="{5D2202BE-6501-4DF6-9C0B-5FEAF861E24F}" srcOrd="1" destOrd="0" presId="urn:microsoft.com/office/officeart/2005/8/layout/hierarchy4"/>
    <dgm:cxn modelId="{D9EB4A6E-5A3E-44F5-AD47-724CBC65411A}" type="presParOf" srcId="{F427C717-1490-4FB7-8929-517D8903080C}" destId="{39D7EA0B-A637-4D66-BC72-31E3DE242672}" srcOrd="2" destOrd="0" presId="urn:microsoft.com/office/officeart/2005/8/layout/hierarchy4"/>
    <dgm:cxn modelId="{20FCF555-646A-415A-90AB-3D58E47BCB15}" type="presParOf" srcId="{39D7EA0B-A637-4D66-BC72-31E3DE242672}" destId="{E1549871-B05D-41C2-A4AE-85BE60C25676}" srcOrd="0" destOrd="0" presId="urn:microsoft.com/office/officeart/2005/8/layout/hierarchy4"/>
    <dgm:cxn modelId="{F1BA301D-2567-4B1D-BF0C-202E3907D911}" type="presParOf" srcId="{39D7EA0B-A637-4D66-BC72-31E3DE242672}" destId="{E56A2361-02EA-419E-A6C5-BE8F3A6BD759}" srcOrd="1" destOrd="0" presId="urn:microsoft.com/office/officeart/2005/8/layout/hierarchy4"/>
    <dgm:cxn modelId="{F05165D9-E649-418D-A327-0F6B72B9BA55}" type="presParOf" srcId="{866FD093-0E6F-4568-9536-B518F59A9978}" destId="{8021CA7B-7E08-45CF-9EC9-BD3FFFAB780D}" srcOrd="1" destOrd="0" presId="urn:microsoft.com/office/officeart/2005/8/layout/hierarchy4"/>
    <dgm:cxn modelId="{C5C80027-C075-494B-B3E4-33FA6C5753E0}" type="presParOf" srcId="{866FD093-0E6F-4568-9536-B518F59A9978}" destId="{35423338-80B4-4569-943E-FF6F7832ED1D}" srcOrd="2" destOrd="0" presId="urn:microsoft.com/office/officeart/2005/8/layout/hierarchy4"/>
    <dgm:cxn modelId="{3AFE0490-A902-4CBF-A9B4-270FB04916AB}" type="presParOf" srcId="{35423338-80B4-4569-943E-FF6F7832ED1D}" destId="{B35AB213-84E2-4DD8-B699-AFF558E8DE2B}" srcOrd="0" destOrd="0" presId="urn:microsoft.com/office/officeart/2005/8/layout/hierarchy4"/>
    <dgm:cxn modelId="{0FBF8342-B1C2-4F2B-9769-F851C87B3397}" type="presParOf" srcId="{35423338-80B4-4569-943E-FF6F7832ED1D}" destId="{E7DD5965-F1B5-4E59-8D74-BCC712B614DA}" srcOrd="1" destOrd="0" presId="urn:microsoft.com/office/officeart/2005/8/layout/hierarchy4"/>
    <dgm:cxn modelId="{E209DC94-3D6E-449A-A159-D7DD22690C04}" type="presParOf" srcId="{35423338-80B4-4569-943E-FF6F7832ED1D}" destId="{E756BB87-6B5E-4944-B1E7-E5D777528E35}" srcOrd="2" destOrd="0" presId="urn:microsoft.com/office/officeart/2005/8/layout/hierarchy4"/>
    <dgm:cxn modelId="{B7E5FF41-3517-495C-ACFB-5BDD4755F65C}" type="presParOf" srcId="{E756BB87-6B5E-4944-B1E7-E5D777528E35}" destId="{7D659820-0B24-42E6-8894-502ED009A35A}" srcOrd="0" destOrd="0" presId="urn:microsoft.com/office/officeart/2005/8/layout/hierarchy4"/>
    <dgm:cxn modelId="{B9FB40AF-8A11-4A87-96D2-6D4173E739EE}" type="presParOf" srcId="{7D659820-0B24-42E6-8894-502ED009A35A}" destId="{0BF740ED-2F37-4A82-90D3-F3B8ED9EEE81}" srcOrd="0" destOrd="0" presId="urn:microsoft.com/office/officeart/2005/8/layout/hierarchy4"/>
    <dgm:cxn modelId="{8D9663B3-0CC0-4AC9-8F91-36FBA0A5DE02}" type="presParOf" srcId="{7D659820-0B24-42E6-8894-502ED009A35A}" destId="{D61B1D7C-D20D-493F-A42E-B802C63E3625}" srcOrd="1" destOrd="0" presId="urn:microsoft.com/office/officeart/2005/8/layout/hierarchy4"/>
    <dgm:cxn modelId="{E09127D1-9B41-4DEB-852E-8934D97333D7}" type="presParOf" srcId="{866FD093-0E6F-4568-9536-B518F59A9978}" destId="{419DCA2B-DF7B-43E0-AB7C-21C782BD8715}" srcOrd="3" destOrd="0" presId="urn:microsoft.com/office/officeart/2005/8/layout/hierarchy4"/>
    <dgm:cxn modelId="{8F313E15-DDD4-4982-938B-E784ABE65B41}" type="presParOf" srcId="{866FD093-0E6F-4568-9536-B518F59A9978}" destId="{525A9ECB-48E4-493D-8EDA-AE4D6BC0DEA1}" srcOrd="4" destOrd="0" presId="urn:microsoft.com/office/officeart/2005/8/layout/hierarchy4"/>
    <dgm:cxn modelId="{564DFEFD-0D24-436E-95E3-A3A26DC451B9}" type="presParOf" srcId="{525A9ECB-48E4-493D-8EDA-AE4D6BC0DEA1}" destId="{47569E6F-DAB4-444D-B4BA-AEC97F917C50}" srcOrd="0" destOrd="0" presId="urn:microsoft.com/office/officeart/2005/8/layout/hierarchy4"/>
    <dgm:cxn modelId="{5E2514F8-367F-4E39-A2AA-9B36E2257A15}" type="presParOf" srcId="{525A9ECB-48E4-493D-8EDA-AE4D6BC0DEA1}" destId="{C6F41232-6914-4B36-9745-715341268B2B}" srcOrd="1" destOrd="0" presId="urn:microsoft.com/office/officeart/2005/8/layout/hierarchy4"/>
    <dgm:cxn modelId="{B81AD7FC-D2EC-4938-A2C0-AE51DBB1A38B}" type="presParOf" srcId="{525A9ECB-48E4-493D-8EDA-AE4D6BC0DEA1}" destId="{A32664D4-A895-4555-8B5F-D0996659C03E}" srcOrd="2" destOrd="0" presId="urn:microsoft.com/office/officeart/2005/8/layout/hierarchy4"/>
    <dgm:cxn modelId="{2AE4BAAF-3C9E-4F30-A413-4E7C2B034B79}" type="presParOf" srcId="{A32664D4-A895-4555-8B5F-D0996659C03E}" destId="{DA5B81CC-35DE-49D6-A12E-022FED761C35}" srcOrd="0" destOrd="0" presId="urn:microsoft.com/office/officeart/2005/8/layout/hierarchy4"/>
    <dgm:cxn modelId="{CA9BA745-A6CC-4714-BD32-05C505A07157}" type="presParOf" srcId="{DA5B81CC-35DE-49D6-A12E-022FED761C35}" destId="{4BCC6D40-38C1-4628-B411-2F957D6B9789}" srcOrd="0" destOrd="0" presId="urn:microsoft.com/office/officeart/2005/8/layout/hierarchy4"/>
    <dgm:cxn modelId="{F0329107-8DE5-47F1-BB34-AEAB8940B0BD}" type="presParOf" srcId="{DA5B81CC-35DE-49D6-A12E-022FED761C35}" destId="{CB06039B-4A8F-455B-A734-E7B337AB4A74}" srcOrd="1" destOrd="0" presId="urn:microsoft.com/office/officeart/2005/8/layout/hierarchy4"/>
    <dgm:cxn modelId="{806571C2-BD19-4BE0-A275-94872BFB4CFA}" type="presParOf" srcId="{866FD093-0E6F-4568-9536-B518F59A9978}" destId="{60C667A1-DE51-4874-94A2-4E649B922E65}" srcOrd="5" destOrd="0" presId="urn:microsoft.com/office/officeart/2005/8/layout/hierarchy4"/>
    <dgm:cxn modelId="{FFD17DF8-2F4D-47CF-8E95-893C53B876C6}" type="presParOf" srcId="{866FD093-0E6F-4568-9536-B518F59A9978}" destId="{44493336-18B3-4074-8826-BC7DDA903283}" srcOrd="6" destOrd="0" presId="urn:microsoft.com/office/officeart/2005/8/layout/hierarchy4"/>
    <dgm:cxn modelId="{D9CB214F-F075-42FE-AA16-35FE311834BA}" type="presParOf" srcId="{44493336-18B3-4074-8826-BC7DDA903283}" destId="{A59BB3CF-188C-484A-9041-BC59EF774A1B}" srcOrd="0" destOrd="0" presId="urn:microsoft.com/office/officeart/2005/8/layout/hierarchy4"/>
    <dgm:cxn modelId="{A1F2715D-9585-4B21-88F8-F82986E795D8}" type="presParOf" srcId="{44493336-18B3-4074-8826-BC7DDA903283}" destId="{367D7585-531D-44D3-9B28-DA6E3E2592C2}" srcOrd="1" destOrd="0" presId="urn:microsoft.com/office/officeart/2005/8/layout/hierarchy4"/>
    <dgm:cxn modelId="{2E55A71D-860E-4995-BFCD-894D769EBCED}" type="presParOf" srcId="{44493336-18B3-4074-8826-BC7DDA903283}" destId="{F76D3211-23C5-402B-B6F9-384930848959}" srcOrd="2" destOrd="0" presId="urn:microsoft.com/office/officeart/2005/8/layout/hierarchy4"/>
    <dgm:cxn modelId="{B4929749-F31C-47B2-A639-BC35826F5C3C}" type="presParOf" srcId="{F76D3211-23C5-402B-B6F9-384930848959}" destId="{DAF6172F-A7AA-4C02-AF92-7A8B269559FE}" srcOrd="0" destOrd="0" presId="urn:microsoft.com/office/officeart/2005/8/layout/hierarchy4"/>
    <dgm:cxn modelId="{4B0A49FA-EFC0-4D9F-AE4E-8770D8B939A1}" type="presParOf" srcId="{DAF6172F-A7AA-4C02-AF92-7A8B269559FE}" destId="{9560A0E0-65E2-44CB-AA36-CB9924DECE4E}" srcOrd="0" destOrd="0" presId="urn:microsoft.com/office/officeart/2005/8/layout/hierarchy4"/>
    <dgm:cxn modelId="{F67FBA13-844A-44F4-BBFF-DC1F5BC72D29}"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D017F8-1995-4D12-B66D-6EB9846BEA44}">
      <dgm:prSet phldrT="[文字]"/>
      <dgm:spPr>
        <a:xfrm>
          <a:off x="4937571"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日新工商</a:t>
          </a:r>
        </a:p>
      </dgm:t>
    </dgm:pt>
    <dgm:pt modelId="{050FE14E-CB8D-4287-889A-12610A8A5D64}" type="parTrans" cxnId="{379EB37F-1E8C-4CC6-A536-92CF8B08FC1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EBD5CF-09F6-489F-BED1-CB6A57C0F5CA}" type="sibTrans" cxnId="{379EB37F-1E8C-4CC6-A536-92CF8B08FC1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55411578-7F30-4C03-8DB9-39D8718FB1D8}">
      <dgm:prSet phldrT="[文字]"/>
      <dgm:spPr>
        <a:xfrm>
          <a:off x="4937571"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日新進修部</a:t>
          </a:r>
        </a:p>
      </dgm:t>
    </dgm:pt>
    <dgm:pt modelId="{74C6FED0-3D45-4618-BD3F-EB52309A5D6C}" type="parTrans" cxnId="{1F2F063E-56D2-457A-8E3E-ABBF1A0615F4}">
      <dgm:prSet/>
      <dgm:spPr/>
      <dgm:t>
        <a:bodyPr/>
        <a:lstStyle/>
        <a:p>
          <a:endParaRPr lang="zh-TW" altLang="en-US"/>
        </a:p>
      </dgm:t>
    </dgm:pt>
    <dgm:pt modelId="{EADDFE9E-DCFF-4575-BBB4-ED916AF4B3EF}" type="sibTrans" cxnId="{1F2F063E-56D2-457A-8E3E-ABBF1A0615F4}">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0">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10">
        <dgm:presLayoutVars>
          <dgm:chPref val="3"/>
        </dgm:presLayoutVars>
      </dgm:prSet>
      <dgm:spPr/>
      <dgm:t>
        <a:bodyPr/>
        <a:lstStyle/>
        <a:p>
          <a:endParaRPr lang="zh-TW" altLang="en-US"/>
        </a:p>
      </dgm:t>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10">
        <dgm:presLayoutVars>
          <dgm:chPref val="3"/>
        </dgm:presLayoutVars>
      </dgm:prSet>
      <dgm:spPr>
        <a:prstGeom prst="roundRect">
          <a:avLst>
            <a:gd name="adj" fmla="val 10000"/>
          </a:avLst>
        </a:prstGeom>
      </dgm:spPr>
      <dgm:t>
        <a:bodyPr/>
        <a:lstStyle/>
        <a:p>
          <a:endParaRPr lang="zh-TW" altLang="en-US"/>
        </a:p>
      </dgm:t>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10">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10">
        <dgm:presLayoutVars>
          <dgm:chPref val="3"/>
        </dgm:presLayoutVars>
      </dgm:prSet>
      <dgm:spPr>
        <a:prstGeom prst="roundRect">
          <a:avLst>
            <a:gd name="adj" fmla="val 10000"/>
          </a:avLst>
        </a:prstGeom>
      </dgm:spPr>
      <dgm:t>
        <a:bodyPr/>
        <a:lstStyle/>
        <a:p>
          <a:endParaRPr lang="zh-TW" altLang="en-US"/>
        </a:p>
      </dgm:t>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10">
        <dgm:presLayoutVars>
          <dgm:chPref val="3"/>
        </dgm:presLayoutVars>
      </dgm:prSet>
      <dgm:spPr/>
      <dgm:t>
        <a:bodyPr/>
        <a:lstStyle/>
        <a:p>
          <a:endParaRPr lang="zh-TW" altLang="en-US"/>
        </a:p>
      </dgm:t>
    </dgm:pt>
    <dgm:pt modelId="{DD00C9AA-E18E-484F-872A-E4A62B723015}" type="pres">
      <dgm:prSet presAssocID="{600F11BA-0BFD-4CC2-B0F1-647FB17267A8}" presName="horzThree" presStyleCnt="0"/>
      <dgm:spPr/>
    </dgm:pt>
    <dgm:pt modelId="{D97219DB-E69A-44C6-A7C8-30DE9C00AD8F}" type="pres">
      <dgm:prSet presAssocID="{DDC6E34E-5DF1-44E4-9EFE-B608F7D78FDD}" presName="sibSpaceThree" presStyleCnt="0"/>
      <dgm:spPr/>
    </dgm:pt>
    <dgm:pt modelId="{A4ED4276-07E1-494F-A39D-096A4FC1C4EF}" type="pres">
      <dgm:prSet presAssocID="{EBD017F8-1995-4D12-B66D-6EB9846BEA44}" presName="vertThree" presStyleCnt="0"/>
      <dgm:spPr/>
    </dgm:pt>
    <dgm:pt modelId="{F191EACD-00BC-42A0-B404-DCE795F8921E}" type="pres">
      <dgm:prSet presAssocID="{EBD017F8-1995-4D12-B66D-6EB9846BEA44}" presName="txThree" presStyleLbl="node3" presStyleIdx="6" presStyleCnt="10">
        <dgm:presLayoutVars>
          <dgm:chPref val="3"/>
        </dgm:presLayoutVars>
      </dgm:prSet>
      <dgm:spPr>
        <a:prstGeom prst="roundRect">
          <a:avLst>
            <a:gd name="adj" fmla="val 10000"/>
          </a:avLst>
        </a:prstGeom>
      </dgm:spPr>
      <dgm:t>
        <a:bodyPr/>
        <a:lstStyle/>
        <a:p>
          <a:endParaRPr lang="zh-TW" altLang="en-US"/>
        </a:p>
      </dgm:t>
    </dgm:pt>
    <dgm:pt modelId="{E22CE1B9-A2A1-4375-91F8-D94901B8BF45}" type="pres">
      <dgm:prSet presAssocID="{EBD017F8-1995-4D12-B66D-6EB9846BEA44}" presName="horzThree" presStyleCnt="0"/>
      <dgm:spPr/>
    </dgm:pt>
    <dgm:pt modelId="{0CE19AB3-5E97-403F-B468-4D805E8D93B6}" type="pres">
      <dgm:prSet presAssocID="{42EBD5CF-09F6-489F-BED1-CB6A57C0F5CA}" presName="sibSpaceThree" presStyleCnt="0"/>
      <dgm:spPr/>
    </dgm:pt>
    <dgm:pt modelId="{A1E10B1A-2C96-4D37-B307-E4F0EEC4E528}" type="pres">
      <dgm:prSet presAssocID="{55411578-7F30-4C03-8DB9-39D8718FB1D8}" presName="vertThree" presStyleCnt="0"/>
      <dgm:spPr/>
    </dgm:pt>
    <dgm:pt modelId="{F3EFDEB7-2C58-4507-8C5B-A02BDF316148}" type="pres">
      <dgm:prSet presAssocID="{55411578-7F30-4C03-8DB9-39D8718FB1D8}" presName="txThree" presStyleLbl="node3" presStyleIdx="7" presStyleCnt="10">
        <dgm:presLayoutVars>
          <dgm:chPref val="3"/>
        </dgm:presLayoutVars>
      </dgm:prSet>
      <dgm:spPr/>
      <dgm:t>
        <a:bodyPr/>
        <a:lstStyle/>
        <a:p>
          <a:endParaRPr lang="zh-TW" altLang="en-US"/>
        </a:p>
      </dgm:t>
    </dgm:pt>
    <dgm:pt modelId="{F6EAB237-145B-43F1-BF8B-D7AD4F6F48F5}" type="pres">
      <dgm:prSet presAssocID="{55411578-7F30-4C03-8DB9-39D8718FB1D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8" presStyleCnt="10">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9" presStyleCnt="10">
        <dgm:presLayoutVars>
          <dgm:chPref val="3"/>
        </dgm:presLayoutVars>
      </dgm:prSet>
      <dgm:spPr>
        <a:prstGeom prst="roundRect">
          <a:avLst>
            <a:gd name="adj" fmla="val 10000"/>
          </a:avLst>
        </a:prstGeom>
      </dgm:spPr>
      <dgm:t>
        <a:bodyPr/>
        <a:lstStyle/>
        <a:p>
          <a:endParaRPr lang="zh-TW" altLang="en-US"/>
        </a:p>
      </dgm:t>
    </dgm:pt>
    <dgm:pt modelId="{B3970DCA-4D1A-4821-B120-16C04451AEB4}" type="pres">
      <dgm:prSet presAssocID="{205A70F4-E639-44AF-96EE-49C7EF2823D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43CE39D4-18A7-4109-9C15-69C51CA545B2}" srcId="{3F652AAA-7CC8-4501-916F-749AB6DD6F89}" destId="{205A70F4-E639-44AF-96EE-49C7EF2823DB}" srcOrd="1" destOrd="0" parTransId="{59466FC8-BB3E-4270-BD76-7C9C876E0C88}" sibTransId="{9BEAD905-7E22-403A-B8DB-D80E4655F6D1}"/>
    <dgm:cxn modelId="{99234CF3-6837-464B-B82F-3A0966AB4151}" type="presOf" srcId="{0093F378-60B8-4459-8877-29AB5FD73FFB}" destId="{B05851AB-2C31-4E4C-965D-989B0A05466E}" srcOrd="0" destOrd="0" presId="urn:microsoft.com/office/officeart/2005/8/layout/hierarchy4"/>
    <dgm:cxn modelId="{5CF59974-BF67-49DC-B663-0E665C295DBA}" srcId="{7CB2CD1A-D604-4885-9DF4-4895E15BD372}" destId="{23CF82D4-14E2-4819-B11F-D6D0D2017246}" srcOrd="4" destOrd="0" parTransId="{4C6C769F-FDE5-4B0F-944C-A69194DE3770}" sibTransId="{B2E39B75-AF9A-4130-A838-75220C7FAD3C}"/>
    <dgm:cxn modelId="{61555171-A7AC-43BF-A9B2-981BD9DA2F63}" srcId="{56467849-D623-4DB4-8142-1F2A193F0A51}" destId="{3F652AAA-7CC8-4501-916F-749AB6DD6F89}" srcOrd="1" destOrd="0" parTransId="{FF4736DE-F469-4AD1-853F-429623B9A74F}" sibTransId="{0C240723-5103-40A0-8835-837A7E6E706B}"/>
    <dgm:cxn modelId="{CFDE1269-0448-4B74-B90F-BC6DC725DBE4}" srcId="{7CB2CD1A-D604-4885-9DF4-4895E15BD372}" destId="{656FCDFA-20DB-4A28-8000-552BF57B6F94}" srcOrd="2" destOrd="0" parTransId="{B9425EEA-DB95-484E-AF2B-87D101329712}" sibTransId="{10488E67-7974-4169-BDD7-35101824A4F1}"/>
    <dgm:cxn modelId="{445D1AB6-413A-4C15-AA60-165C0250A49A}" srcId="{56467849-D623-4DB4-8142-1F2A193F0A51}" destId="{7CB2CD1A-D604-4885-9DF4-4895E15BD372}" srcOrd="0" destOrd="0" parTransId="{F6D08762-2098-4A09-AEC7-58D68C6F942C}" sibTransId="{1DA7A632-5B46-4562-AE49-A2AFE0CA0077}"/>
    <dgm:cxn modelId="{D28D3B70-6B1D-4003-8110-78266671DBDC}" type="presOf" srcId="{ACE837FE-9745-45F9-AB8B-8F5A05145C67}" destId="{EBA89E28-252F-4683-90FB-3304FB69E308}" srcOrd="0" destOrd="0" presId="urn:microsoft.com/office/officeart/2005/8/layout/hierarchy4"/>
    <dgm:cxn modelId="{318DE9D6-CEBD-40BB-A4BB-447DE624A3C0}" type="presOf" srcId="{9AD7D335-35ED-4978-AB6A-A7088F1ED929}" destId="{0BF740ED-2F37-4A82-90D3-F3B8ED9EEE81}"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284260D6-D77E-49A0-AB2A-8ACAAF559A7A}" type="presOf" srcId="{56467849-D623-4DB4-8142-1F2A193F0A51}" destId="{B93D7E45-04DD-42AF-A980-F70567FBEDDF}" srcOrd="0" destOrd="0" presId="urn:microsoft.com/office/officeart/2005/8/layout/hierarchy4"/>
    <dgm:cxn modelId="{B3F34D22-BF7D-46EB-909C-506FD0E668F4}" type="presOf" srcId="{7CB2CD1A-D604-4885-9DF4-4895E15BD372}" destId="{DA6F3BDF-444E-4FBD-8E85-368607583A8F}" srcOrd="0" destOrd="0" presId="urn:microsoft.com/office/officeart/2005/8/layout/hierarchy4"/>
    <dgm:cxn modelId="{3D1A81CC-4C77-4961-8392-1725ABB7D127}" srcId="{7CB2CD1A-D604-4885-9DF4-4895E15BD372}" destId="{078AB2B7-93C6-475E-9895-4424D4A18B28}" srcOrd="1" destOrd="0" parTransId="{DFB7E687-1C5F-4166-9CAA-7736D0978A0A}" sibTransId="{07EC185D-68D1-45F0-B13B-4F890D9B476A}"/>
    <dgm:cxn modelId="{93B7F482-2459-44CC-82C3-4E9AA5CE5EE5}" srcId="{7CB2CD1A-D604-4885-9DF4-4895E15BD372}" destId="{0093F378-60B8-4459-8877-29AB5FD73FFB}" srcOrd="0" destOrd="0" parTransId="{F7E1B006-6459-4CA7-B08E-073EE45E9A26}" sibTransId="{ED1223DA-53C4-4EAD-8BB9-DD33EC68DC73}"/>
    <dgm:cxn modelId="{0FC9A62F-49A4-4269-9033-1DB6B45AEC1F}" type="presOf" srcId="{600F11BA-0BFD-4CC2-B0F1-647FB17267A8}" destId="{826DAC3C-23BE-42F4-9CCA-4892394424E4}" srcOrd="0" destOrd="0" presId="urn:microsoft.com/office/officeart/2005/8/layout/hierarchy4"/>
    <dgm:cxn modelId="{C9E64A69-E8CA-4B1D-867C-A828483AD282}" type="presOf" srcId="{B6DC169E-4E02-404E-ADBF-D6287FFE69C2}" destId="{E1549871-B05D-41C2-A4AE-85BE60C25676}" srcOrd="0" destOrd="0" presId="urn:microsoft.com/office/officeart/2005/8/layout/hierarchy4"/>
    <dgm:cxn modelId="{BB898E1D-D1A6-4142-99B2-4D9984E42454}" type="presOf" srcId="{3F652AAA-7CC8-4501-916F-749AB6DD6F89}" destId="{B35AB213-84E2-4DD8-B699-AFF558E8DE2B}" srcOrd="0" destOrd="0" presId="urn:microsoft.com/office/officeart/2005/8/layout/hierarchy4"/>
    <dgm:cxn modelId="{D0B02E28-A0FA-4594-A5CF-187F795575E6}" type="presOf" srcId="{55411578-7F30-4C03-8DB9-39D8718FB1D8}" destId="{F3EFDEB7-2C58-4507-8C5B-A02BDF316148}"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1F2F063E-56D2-457A-8E3E-ABBF1A0615F4}" srcId="{7CB2CD1A-D604-4885-9DF4-4895E15BD372}" destId="{55411578-7F30-4C03-8DB9-39D8718FB1D8}" srcOrd="7" destOrd="0" parTransId="{74C6FED0-3D45-4618-BD3F-EB52309A5D6C}" sibTransId="{EADDFE9E-DCFF-4575-BBB4-ED916AF4B3EF}"/>
    <dgm:cxn modelId="{1E6614C5-1403-4359-9029-38845344F80A}" type="presOf" srcId="{205A70F4-E639-44AF-96EE-49C7EF2823DB}" destId="{55B0363A-80A2-4FAD-93E3-1E261793417B}" srcOrd="0" destOrd="0" presId="urn:microsoft.com/office/officeart/2005/8/layout/hierarchy4"/>
    <dgm:cxn modelId="{34E6FF95-D62F-4C12-B050-17FB02321F36}" type="presOf" srcId="{23CF82D4-14E2-4819-B11F-D6D0D2017246}" destId="{2438C7AD-F503-478E-969F-DD80316E3A23}" srcOrd="0" destOrd="0" presId="urn:microsoft.com/office/officeart/2005/8/layout/hierarchy4"/>
    <dgm:cxn modelId="{06D2C058-8A3E-46FE-857B-4F6310E7846D}" type="presOf" srcId="{656FCDFA-20DB-4A28-8000-552BF57B6F94}" destId="{D331EB04-72BE-4966-B4AB-048B236C8B83}" srcOrd="0" destOrd="0" presId="urn:microsoft.com/office/officeart/2005/8/layout/hierarchy4"/>
    <dgm:cxn modelId="{A5984C18-1418-4A55-AD75-C5B3B7410D5D}" type="presOf" srcId="{EBD017F8-1995-4D12-B66D-6EB9846BEA44}" destId="{F191EACD-00BC-42A0-B404-DCE795F8921E}" srcOrd="0" destOrd="0" presId="urn:microsoft.com/office/officeart/2005/8/layout/hierarchy4"/>
    <dgm:cxn modelId="{48AF485E-766B-4106-9745-4FB5295C8D71}" type="presOf" srcId="{078AB2B7-93C6-475E-9895-4424D4A18B28}" destId="{A4D845A7-EFC2-4103-94AB-9E7AE2EA98A4}" srcOrd="0" destOrd="0" presId="urn:microsoft.com/office/officeart/2005/8/layout/hierarchy4"/>
    <dgm:cxn modelId="{379EB37F-1E8C-4CC6-A536-92CF8B08FC17}" srcId="{7CB2CD1A-D604-4885-9DF4-4895E15BD372}" destId="{EBD017F8-1995-4D12-B66D-6EB9846BEA44}" srcOrd="6" destOrd="0" parTransId="{050FE14E-CB8D-4287-889A-12610A8A5D64}" sibTransId="{42EBD5CF-09F6-489F-BED1-CB6A57C0F5CA}"/>
    <dgm:cxn modelId="{1E4108C3-2A28-4A05-A60C-6DF6E3075ABD}" srcId="{7CB2CD1A-D604-4885-9DF4-4895E15BD372}" destId="{600F11BA-0BFD-4CC2-B0F1-647FB17267A8}" srcOrd="5" destOrd="0" parTransId="{B59C9A1B-68BD-41ED-B73D-4A819C541A6D}" sibTransId="{DDC6E34E-5DF1-44E4-9EFE-B608F7D78FDD}"/>
    <dgm:cxn modelId="{488FF925-C01B-4EC7-BE19-CE59FB9AE5DC}" type="presParOf" srcId="{EBA89E28-252F-4683-90FB-3304FB69E308}" destId="{D775CAE9-44D1-4885-8767-BE88FB3A7765}" srcOrd="0" destOrd="0" presId="urn:microsoft.com/office/officeart/2005/8/layout/hierarchy4"/>
    <dgm:cxn modelId="{696F66CF-E59C-48C8-8B39-7EF98F2E4AE9}" type="presParOf" srcId="{D775CAE9-44D1-4885-8767-BE88FB3A7765}" destId="{B93D7E45-04DD-42AF-A980-F70567FBEDDF}" srcOrd="0" destOrd="0" presId="urn:microsoft.com/office/officeart/2005/8/layout/hierarchy4"/>
    <dgm:cxn modelId="{5C98C0C9-07CE-4503-B608-39EB3FFBD853}" type="presParOf" srcId="{D775CAE9-44D1-4885-8767-BE88FB3A7765}" destId="{A34F34B9-142E-48A4-B8B2-BF10AD2C5228}" srcOrd="1" destOrd="0" presId="urn:microsoft.com/office/officeart/2005/8/layout/hierarchy4"/>
    <dgm:cxn modelId="{5871C5AE-FB54-461C-A500-23B9F8D66231}" type="presParOf" srcId="{D775CAE9-44D1-4885-8767-BE88FB3A7765}" destId="{866FD093-0E6F-4568-9536-B518F59A9978}" srcOrd="2" destOrd="0" presId="urn:microsoft.com/office/officeart/2005/8/layout/hierarchy4"/>
    <dgm:cxn modelId="{283E1D11-BA65-4262-B5DB-9CCA5D702CA5}" type="presParOf" srcId="{866FD093-0E6F-4568-9536-B518F59A9978}" destId="{FC99C107-A5D5-4EDF-A905-731855EC4DD1}" srcOrd="0" destOrd="0" presId="urn:microsoft.com/office/officeart/2005/8/layout/hierarchy4"/>
    <dgm:cxn modelId="{3553AB9C-6718-4033-9F43-D35A0870FCE8}" type="presParOf" srcId="{FC99C107-A5D5-4EDF-A905-731855EC4DD1}" destId="{DA6F3BDF-444E-4FBD-8E85-368607583A8F}" srcOrd="0" destOrd="0" presId="urn:microsoft.com/office/officeart/2005/8/layout/hierarchy4"/>
    <dgm:cxn modelId="{CE33D155-A6BB-4D5B-B525-22C43F32CE6D}" type="presParOf" srcId="{FC99C107-A5D5-4EDF-A905-731855EC4DD1}" destId="{C9AF3B95-12B0-4CB5-A65A-249107B319F1}" srcOrd="1" destOrd="0" presId="urn:microsoft.com/office/officeart/2005/8/layout/hierarchy4"/>
    <dgm:cxn modelId="{9A8AA45A-AA14-409C-8C3F-9223C17153D9}" type="presParOf" srcId="{FC99C107-A5D5-4EDF-A905-731855EC4DD1}" destId="{F427C717-1490-4FB7-8929-517D8903080C}" srcOrd="2" destOrd="0" presId="urn:microsoft.com/office/officeart/2005/8/layout/hierarchy4"/>
    <dgm:cxn modelId="{CF67F6C4-756B-42CB-8F36-5444D4B27C0B}" type="presParOf" srcId="{F427C717-1490-4FB7-8929-517D8903080C}" destId="{CB96E6A6-5E87-4552-9940-27914A39C475}" srcOrd="0" destOrd="0" presId="urn:microsoft.com/office/officeart/2005/8/layout/hierarchy4"/>
    <dgm:cxn modelId="{FEC9D33D-F05C-4E39-BE77-38C137ACB7C1}" type="presParOf" srcId="{CB96E6A6-5E87-4552-9940-27914A39C475}" destId="{B05851AB-2C31-4E4C-965D-989B0A05466E}" srcOrd="0" destOrd="0" presId="urn:microsoft.com/office/officeart/2005/8/layout/hierarchy4"/>
    <dgm:cxn modelId="{D993D961-99FA-45E9-997E-0B566DC9D47A}" type="presParOf" srcId="{CB96E6A6-5E87-4552-9940-27914A39C475}" destId="{4726C7B6-C4B4-40D3-A237-2B68553715B9}" srcOrd="1" destOrd="0" presId="urn:microsoft.com/office/officeart/2005/8/layout/hierarchy4"/>
    <dgm:cxn modelId="{AEC431C6-515C-4700-B906-59DAB22EBE94}" type="presParOf" srcId="{F427C717-1490-4FB7-8929-517D8903080C}" destId="{5D2202BE-6501-4DF6-9C0B-5FEAF861E24F}" srcOrd="1" destOrd="0" presId="urn:microsoft.com/office/officeart/2005/8/layout/hierarchy4"/>
    <dgm:cxn modelId="{54C10949-B928-4945-AC82-01B33E777A7C}" type="presParOf" srcId="{F427C717-1490-4FB7-8929-517D8903080C}" destId="{03DAA7E1-EB45-4523-9488-45796B5817BA}" srcOrd="2" destOrd="0" presId="urn:microsoft.com/office/officeart/2005/8/layout/hierarchy4"/>
    <dgm:cxn modelId="{6E632EDE-8420-487C-AA13-3995B88C0D6F}" type="presParOf" srcId="{03DAA7E1-EB45-4523-9488-45796B5817BA}" destId="{A4D845A7-EFC2-4103-94AB-9E7AE2EA98A4}" srcOrd="0" destOrd="0" presId="urn:microsoft.com/office/officeart/2005/8/layout/hierarchy4"/>
    <dgm:cxn modelId="{7F92EB89-5ECF-4E82-9595-B94B5A4744C4}" type="presParOf" srcId="{03DAA7E1-EB45-4523-9488-45796B5817BA}" destId="{3B290932-D397-43AF-AEB1-E26EE3BBA568}" srcOrd="1" destOrd="0" presId="urn:microsoft.com/office/officeart/2005/8/layout/hierarchy4"/>
    <dgm:cxn modelId="{D9FD1349-D870-43EE-9D1E-BECF89E38E0B}" type="presParOf" srcId="{F427C717-1490-4FB7-8929-517D8903080C}" destId="{F21E7B91-4456-43AE-96BD-CC6494659F06}" srcOrd="3" destOrd="0" presId="urn:microsoft.com/office/officeart/2005/8/layout/hierarchy4"/>
    <dgm:cxn modelId="{69525B5F-479F-4B4F-9FF0-05A0BE3D8427}" type="presParOf" srcId="{F427C717-1490-4FB7-8929-517D8903080C}" destId="{C16EF7D4-FA01-4E75-906A-1D5C74C020E2}" srcOrd="4" destOrd="0" presId="urn:microsoft.com/office/officeart/2005/8/layout/hierarchy4"/>
    <dgm:cxn modelId="{DCCDABDC-7AF2-4632-8DF4-227C5DDC5829}" type="presParOf" srcId="{C16EF7D4-FA01-4E75-906A-1D5C74C020E2}" destId="{D331EB04-72BE-4966-B4AB-048B236C8B83}" srcOrd="0" destOrd="0" presId="urn:microsoft.com/office/officeart/2005/8/layout/hierarchy4"/>
    <dgm:cxn modelId="{41710EFD-DA9D-4B1C-8029-794E0A7FA07B}" type="presParOf" srcId="{C16EF7D4-FA01-4E75-906A-1D5C74C020E2}" destId="{8A69E146-E50E-4495-9988-9C962F17F9A2}" srcOrd="1" destOrd="0" presId="urn:microsoft.com/office/officeart/2005/8/layout/hierarchy4"/>
    <dgm:cxn modelId="{8EEE67E2-49BC-45D2-8266-DF796DD783CC}" type="presParOf" srcId="{F427C717-1490-4FB7-8929-517D8903080C}" destId="{1FAB88C9-9483-4BB1-A366-CE2A0F17EC78}" srcOrd="5" destOrd="0" presId="urn:microsoft.com/office/officeart/2005/8/layout/hierarchy4"/>
    <dgm:cxn modelId="{86239251-13FD-461A-A790-3CE973916998}" type="presParOf" srcId="{F427C717-1490-4FB7-8929-517D8903080C}" destId="{39D7EA0B-A637-4D66-BC72-31E3DE242672}" srcOrd="6" destOrd="0" presId="urn:microsoft.com/office/officeart/2005/8/layout/hierarchy4"/>
    <dgm:cxn modelId="{0EAB9FA6-C61F-4022-9075-2B3FE921F42D}" type="presParOf" srcId="{39D7EA0B-A637-4D66-BC72-31E3DE242672}" destId="{E1549871-B05D-41C2-A4AE-85BE60C25676}" srcOrd="0" destOrd="0" presId="urn:microsoft.com/office/officeart/2005/8/layout/hierarchy4"/>
    <dgm:cxn modelId="{B3F4FDC5-8835-4EE6-A40F-E0699C5C9661}" type="presParOf" srcId="{39D7EA0B-A637-4D66-BC72-31E3DE242672}" destId="{E56A2361-02EA-419E-A6C5-BE8F3A6BD759}" srcOrd="1" destOrd="0" presId="urn:microsoft.com/office/officeart/2005/8/layout/hierarchy4"/>
    <dgm:cxn modelId="{1176DB09-CDDD-4CDC-928A-863EDA1B1347}" type="presParOf" srcId="{F427C717-1490-4FB7-8929-517D8903080C}" destId="{6AFBE705-A74C-4D55-9016-E487D85D7A2E}" srcOrd="7" destOrd="0" presId="urn:microsoft.com/office/officeart/2005/8/layout/hierarchy4"/>
    <dgm:cxn modelId="{975B7863-FB64-4033-BC7F-7478D84A156A}" type="presParOf" srcId="{F427C717-1490-4FB7-8929-517D8903080C}" destId="{18D446A1-5D04-4FB0-A33F-21D0C4F0971B}" srcOrd="8" destOrd="0" presId="urn:microsoft.com/office/officeart/2005/8/layout/hierarchy4"/>
    <dgm:cxn modelId="{80D2793F-A1DF-4D6E-B57B-2658EF284C8E}" type="presParOf" srcId="{18D446A1-5D04-4FB0-A33F-21D0C4F0971B}" destId="{2438C7AD-F503-478E-969F-DD80316E3A23}" srcOrd="0" destOrd="0" presId="urn:microsoft.com/office/officeart/2005/8/layout/hierarchy4"/>
    <dgm:cxn modelId="{B8D409A6-11E5-40ED-839B-B12303095558}" type="presParOf" srcId="{18D446A1-5D04-4FB0-A33F-21D0C4F0971B}" destId="{8C65FB59-F269-4A8F-98CA-4B6816DD56C6}" srcOrd="1" destOrd="0" presId="urn:microsoft.com/office/officeart/2005/8/layout/hierarchy4"/>
    <dgm:cxn modelId="{9775C63D-AD67-4ACC-89A6-3B1ACA344DD6}" type="presParOf" srcId="{F427C717-1490-4FB7-8929-517D8903080C}" destId="{ED6795D7-2095-4CAC-B78E-6EEB97B20A04}" srcOrd="9" destOrd="0" presId="urn:microsoft.com/office/officeart/2005/8/layout/hierarchy4"/>
    <dgm:cxn modelId="{E33AA8D8-C774-44F8-9DED-849ED738E7A1}" type="presParOf" srcId="{F427C717-1490-4FB7-8929-517D8903080C}" destId="{5DC3C8E8-0795-4E1A-8113-6AC47E41C623}" srcOrd="10" destOrd="0" presId="urn:microsoft.com/office/officeart/2005/8/layout/hierarchy4"/>
    <dgm:cxn modelId="{AC5A2AFC-2DDB-46D5-B0CC-D928FA49BFE3}" type="presParOf" srcId="{5DC3C8E8-0795-4E1A-8113-6AC47E41C623}" destId="{826DAC3C-23BE-42F4-9CCA-4892394424E4}" srcOrd="0" destOrd="0" presId="urn:microsoft.com/office/officeart/2005/8/layout/hierarchy4"/>
    <dgm:cxn modelId="{60AEA8E8-84F9-4465-B8EF-0B56D18C240C}" type="presParOf" srcId="{5DC3C8E8-0795-4E1A-8113-6AC47E41C623}" destId="{DD00C9AA-E18E-484F-872A-E4A62B723015}" srcOrd="1" destOrd="0" presId="urn:microsoft.com/office/officeart/2005/8/layout/hierarchy4"/>
    <dgm:cxn modelId="{BF588115-3097-40AA-86F3-E48C9E8DBB18}" type="presParOf" srcId="{F427C717-1490-4FB7-8929-517D8903080C}" destId="{D97219DB-E69A-44C6-A7C8-30DE9C00AD8F}" srcOrd="11" destOrd="0" presId="urn:microsoft.com/office/officeart/2005/8/layout/hierarchy4"/>
    <dgm:cxn modelId="{69CC1FEF-A69F-4A72-A827-77D3A314FDB5}" type="presParOf" srcId="{F427C717-1490-4FB7-8929-517D8903080C}" destId="{A4ED4276-07E1-494F-A39D-096A4FC1C4EF}" srcOrd="12" destOrd="0" presId="urn:microsoft.com/office/officeart/2005/8/layout/hierarchy4"/>
    <dgm:cxn modelId="{C842BE4E-8D88-4116-845E-E9258504A24A}" type="presParOf" srcId="{A4ED4276-07E1-494F-A39D-096A4FC1C4EF}" destId="{F191EACD-00BC-42A0-B404-DCE795F8921E}" srcOrd="0" destOrd="0" presId="urn:microsoft.com/office/officeart/2005/8/layout/hierarchy4"/>
    <dgm:cxn modelId="{31E75EB0-FCE8-41AD-997D-1349779D7EDD}" type="presParOf" srcId="{A4ED4276-07E1-494F-A39D-096A4FC1C4EF}" destId="{E22CE1B9-A2A1-4375-91F8-D94901B8BF45}" srcOrd="1" destOrd="0" presId="urn:microsoft.com/office/officeart/2005/8/layout/hierarchy4"/>
    <dgm:cxn modelId="{DBFE34DC-4D3F-409E-A4D4-4CFB96C4BA35}" type="presParOf" srcId="{F427C717-1490-4FB7-8929-517D8903080C}" destId="{0CE19AB3-5E97-403F-B468-4D805E8D93B6}" srcOrd="13" destOrd="0" presId="urn:microsoft.com/office/officeart/2005/8/layout/hierarchy4"/>
    <dgm:cxn modelId="{6823D8F5-73BC-48D5-A78B-8C115CA2928A}" type="presParOf" srcId="{F427C717-1490-4FB7-8929-517D8903080C}" destId="{A1E10B1A-2C96-4D37-B307-E4F0EEC4E528}" srcOrd="14" destOrd="0" presId="urn:microsoft.com/office/officeart/2005/8/layout/hierarchy4"/>
    <dgm:cxn modelId="{1D99AEA7-9FB6-4EC7-ABF6-6772C32C3C08}" type="presParOf" srcId="{A1E10B1A-2C96-4D37-B307-E4F0EEC4E528}" destId="{F3EFDEB7-2C58-4507-8C5B-A02BDF316148}" srcOrd="0" destOrd="0" presId="urn:microsoft.com/office/officeart/2005/8/layout/hierarchy4"/>
    <dgm:cxn modelId="{DD476E70-2813-408F-B7BA-4DB1151CB991}" type="presParOf" srcId="{A1E10B1A-2C96-4D37-B307-E4F0EEC4E528}" destId="{F6EAB237-145B-43F1-BF8B-D7AD4F6F48F5}" srcOrd="1" destOrd="0" presId="urn:microsoft.com/office/officeart/2005/8/layout/hierarchy4"/>
    <dgm:cxn modelId="{F6C87A0C-C427-4A0E-8EC3-D5DD0DE46A7B}" type="presParOf" srcId="{866FD093-0E6F-4568-9536-B518F59A9978}" destId="{8021CA7B-7E08-45CF-9EC9-BD3FFFAB780D}" srcOrd="1" destOrd="0" presId="urn:microsoft.com/office/officeart/2005/8/layout/hierarchy4"/>
    <dgm:cxn modelId="{1F54C4BB-3400-4516-8840-260055B4D01E}" type="presParOf" srcId="{866FD093-0E6F-4568-9536-B518F59A9978}" destId="{35423338-80B4-4569-943E-FF6F7832ED1D}" srcOrd="2" destOrd="0" presId="urn:microsoft.com/office/officeart/2005/8/layout/hierarchy4"/>
    <dgm:cxn modelId="{FD46F339-CF07-498D-B8D4-6938D965347C}" type="presParOf" srcId="{35423338-80B4-4569-943E-FF6F7832ED1D}" destId="{B35AB213-84E2-4DD8-B699-AFF558E8DE2B}" srcOrd="0" destOrd="0" presId="urn:microsoft.com/office/officeart/2005/8/layout/hierarchy4"/>
    <dgm:cxn modelId="{B888DB49-8D10-4076-AC0B-26E75F73E69D}" type="presParOf" srcId="{35423338-80B4-4569-943E-FF6F7832ED1D}" destId="{E7DD5965-F1B5-4E59-8D74-BCC712B614DA}" srcOrd="1" destOrd="0" presId="urn:microsoft.com/office/officeart/2005/8/layout/hierarchy4"/>
    <dgm:cxn modelId="{B6CEE350-4F59-440B-8F01-9C62681D917F}" type="presParOf" srcId="{35423338-80B4-4569-943E-FF6F7832ED1D}" destId="{E756BB87-6B5E-4944-B1E7-E5D777528E35}" srcOrd="2" destOrd="0" presId="urn:microsoft.com/office/officeart/2005/8/layout/hierarchy4"/>
    <dgm:cxn modelId="{F9D34C61-2A29-4CCC-8C60-4CC4000AF883}" type="presParOf" srcId="{E756BB87-6B5E-4944-B1E7-E5D777528E35}" destId="{7D659820-0B24-42E6-8894-502ED009A35A}" srcOrd="0" destOrd="0" presId="urn:microsoft.com/office/officeart/2005/8/layout/hierarchy4"/>
    <dgm:cxn modelId="{71413408-9025-4AA2-9B2B-4DF9EDF9A488}" type="presParOf" srcId="{7D659820-0B24-42E6-8894-502ED009A35A}" destId="{0BF740ED-2F37-4A82-90D3-F3B8ED9EEE81}" srcOrd="0" destOrd="0" presId="urn:microsoft.com/office/officeart/2005/8/layout/hierarchy4"/>
    <dgm:cxn modelId="{6851FC82-5681-437E-BEBE-4EE36528BF99}" type="presParOf" srcId="{7D659820-0B24-42E6-8894-502ED009A35A}" destId="{D61B1D7C-D20D-493F-A42E-B802C63E3625}" srcOrd="1" destOrd="0" presId="urn:microsoft.com/office/officeart/2005/8/layout/hierarchy4"/>
    <dgm:cxn modelId="{1E9AC19D-2EA6-477A-B0C0-7C88E149337F}" type="presParOf" srcId="{E756BB87-6B5E-4944-B1E7-E5D777528E35}" destId="{6FF618B1-E2B5-4B85-A6B5-678AB01CDABE}" srcOrd="1" destOrd="0" presId="urn:microsoft.com/office/officeart/2005/8/layout/hierarchy4"/>
    <dgm:cxn modelId="{4CBB27D6-5C39-4A2F-8E21-019438740BF0}" type="presParOf" srcId="{E756BB87-6B5E-4944-B1E7-E5D777528E35}" destId="{C385D7B6-52CE-4FED-9027-828D488AE3CA}" srcOrd="2" destOrd="0" presId="urn:microsoft.com/office/officeart/2005/8/layout/hierarchy4"/>
    <dgm:cxn modelId="{48353E85-CC01-41FA-A509-487E6E61C906}" type="presParOf" srcId="{C385D7B6-52CE-4FED-9027-828D488AE3CA}" destId="{55B0363A-80A2-4FAD-93E3-1E261793417B}" srcOrd="0" destOrd="0" presId="urn:microsoft.com/office/officeart/2005/8/layout/hierarchy4"/>
    <dgm:cxn modelId="{8A6C7540-A945-4759-A4F1-1F718305C63E}"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792BBE1C-CFF3-421D-9877-378564A00D45}" type="presOf" srcId="{ACE837FE-9745-45F9-AB8B-8F5A05145C67}" destId="{EBA89E28-252F-4683-90FB-3304FB69E308}"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EF57CE68-FA31-4655-A9AC-F25667E33C4E}" type="presOf" srcId="{0093F378-60B8-4459-8877-29AB5FD73FFB}" destId="{B05851AB-2C31-4E4C-965D-989B0A05466E}" srcOrd="0" destOrd="0" presId="urn:microsoft.com/office/officeart/2005/8/layout/hierarchy4"/>
    <dgm:cxn modelId="{4D345355-33DF-4003-AD76-AB7B5264E9DC}" type="presOf" srcId="{7CB2CD1A-D604-4885-9DF4-4895E15BD372}" destId="{DA6F3BDF-444E-4FBD-8E85-368607583A8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B1A810E-C251-44F2-92D0-250A2CC27C0C}" type="presOf" srcId="{56467849-D623-4DB4-8142-1F2A193F0A51}" destId="{B93D7E45-04DD-42AF-A980-F70567FBEDDF}" srcOrd="0" destOrd="0" presId="urn:microsoft.com/office/officeart/2005/8/layout/hierarchy4"/>
    <dgm:cxn modelId="{4287050C-1C1F-49C7-A16D-B6722A35E092}" type="presParOf" srcId="{EBA89E28-252F-4683-90FB-3304FB69E308}" destId="{D775CAE9-44D1-4885-8767-BE88FB3A7765}" srcOrd="0" destOrd="0" presId="urn:microsoft.com/office/officeart/2005/8/layout/hierarchy4"/>
    <dgm:cxn modelId="{A2DEF499-B63B-4637-8F0D-D71CD17A7400}" type="presParOf" srcId="{D775CAE9-44D1-4885-8767-BE88FB3A7765}" destId="{B93D7E45-04DD-42AF-A980-F70567FBEDDF}" srcOrd="0" destOrd="0" presId="urn:microsoft.com/office/officeart/2005/8/layout/hierarchy4"/>
    <dgm:cxn modelId="{B4B19306-E7F8-45B8-BBD0-B23996E15581}" type="presParOf" srcId="{D775CAE9-44D1-4885-8767-BE88FB3A7765}" destId="{A34F34B9-142E-48A4-B8B2-BF10AD2C5228}" srcOrd="1" destOrd="0" presId="urn:microsoft.com/office/officeart/2005/8/layout/hierarchy4"/>
    <dgm:cxn modelId="{B40BFFC1-0981-45C4-8672-C3742E921C94}" type="presParOf" srcId="{D775CAE9-44D1-4885-8767-BE88FB3A7765}" destId="{866FD093-0E6F-4568-9536-B518F59A9978}" srcOrd="2" destOrd="0" presId="urn:microsoft.com/office/officeart/2005/8/layout/hierarchy4"/>
    <dgm:cxn modelId="{13F63DF8-7B96-4E6A-8225-91BA84312AA6}" type="presParOf" srcId="{866FD093-0E6F-4568-9536-B518F59A9978}" destId="{FC99C107-A5D5-4EDF-A905-731855EC4DD1}" srcOrd="0" destOrd="0" presId="urn:microsoft.com/office/officeart/2005/8/layout/hierarchy4"/>
    <dgm:cxn modelId="{3CA27665-094B-46CA-9F73-F4B2D06C24C2}" type="presParOf" srcId="{FC99C107-A5D5-4EDF-A905-731855EC4DD1}" destId="{DA6F3BDF-444E-4FBD-8E85-368607583A8F}" srcOrd="0" destOrd="0" presId="urn:microsoft.com/office/officeart/2005/8/layout/hierarchy4"/>
    <dgm:cxn modelId="{3C2B8191-DBD0-436A-A8A6-320AE572AA9F}" type="presParOf" srcId="{FC99C107-A5D5-4EDF-A905-731855EC4DD1}" destId="{C9AF3B95-12B0-4CB5-A65A-249107B319F1}" srcOrd="1" destOrd="0" presId="urn:microsoft.com/office/officeart/2005/8/layout/hierarchy4"/>
    <dgm:cxn modelId="{0B86E2CA-DAE1-4887-ADB9-B4F47758CDEE}" type="presParOf" srcId="{FC99C107-A5D5-4EDF-A905-731855EC4DD1}" destId="{F427C717-1490-4FB7-8929-517D8903080C}" srcOrd="2" destOrd="0" presId="urn:microsoft.com/office/officeart/2005/8/layout/hierarchy4"/>
    <dgm:cxn modelId="{C95B206A-953E-4BE0-B555-132C52E68B59}" type="presParOf" srcId="{F427C717-1490-4FB7-8929-517D8903080C}" destId="{CB96E6A6-5E87-4552-9940-27914A39C475}" srcOrd="0" destOrd="0" presId="urn:microsoft.com/office/officeart/2005/8/layout/hierarchy4"/>
    <dgm:cxn modelId="{254BA2A2-4AD3-4710-95EF-ED7DDA65CA2A}" type="presParOf" srcId="{CB96E6A6-5E87-4552-9940-27914A39C475}" destId="{B05851AB-2C31-4E4C-965D-989B0A05466E}" srcOrd="0" destOrd="0" presId="urn:microsoft.com/office/officeart/2005/8/layout/hierarchy4"/>
    <dgm:cxn modelId="{8C09561F-6ABA-4EFB-A41C-2FA8A3048754}"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3AF2B68C-9AE9-482E-B1F0-61468CD03FFD}" type="presOf" srcId="{7CB2CD1A-D604-4885-9DF4-4895E15BD372}" destId="{DA6F3BDF-444E-4FBD-8E85-368607583A8F}" srcOrd="0" destOrd="0" presId="urn:microsoft.com/office/officeart/2005/8/layout/hierarchy4"/>
    <dgm:cxn modelId="{F9309175-47E9-4B0B-A718-6C59E93F3A27}" type="presOf" srcId="{0093F378-60B8-4459-8877-29AB5FD73FFB}" destId="{B05851AB-2C31-4E4C-965D-989B0A05466E}"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445D1AB6-413A-4C15-AA60-165C0250A49A}" srcId="{56467849-D623-4DB4-8142-1F2A193F0A51}" destId="{7CB2CD1A-D604-4885-9DF4-4895E15BD372}" srcOrd="0" destOrd="0" parTransId="{F6D08762-2098-4A09-AEC7-58D68C6F942C}" sibTransId="{1DA7A632-5B46-4562-AE49-A2AFE0CA0077}"/>
    <dgm:cxn modelId="{0DDD2A4E-DBD6-4C94-9B33-AB578E30BEA8}" type="presOf" srcId="{ACE837FE-9745-45F9-AB8B-8F5A05145C67}" destId="{EBA89E28-252F-4683-90FB-3304FB69E308}" srcOrd="0" destOrd="0" presId="urn:microsoft.com/office/officeart/2005/8/layout/hierarchy4"/>
    <dgm:cxn modelId="{DBEC5B5B-D547-4598-ABC2-728BA23CA956}" type="presOf" srcId="{56467849-D623-4DB4-8142-1F2A193F0A51}" destId="{B93D7E45-04DD-42AF-A980-F70567FBEDDF}" srcOrd="0" destOrd="0" presId="urn:microsoft.com/office/officeart/2005/8/layout/hierarchy4"/>
    <dgm:cxn modelId="{8234FF7D-C583-4738-91CF-317A37C7B5E8}" type="presParOf" srcId="{EBA89E28-252F-4683-90FB-3304FB69E308}" destId="{D775CAE9-44D1-4885-8767-BE88FB3A7765}" srcOrd="0" destOrd="0" presId="urn:microsoft.com/office/officeart/2005/8/layout/hierarchy4"/>
    <dgm:cxn modelId="{7A0D3F87-EC6B-42D4-8BEA-3CE2A29664ED}" type="presParOf" srcId="{D775CAE9-44D1-4885-8767-BE88FB3A7765}" destId="{B93D7E45-04DD-42AF-A980-F70567FBEDDF}" srcOrd="0" destOrd="0" presId="urn:microsoft.com/office/officeart/2005/8/layout/hierarchy4"/>
    <dgm:cxn modelId="{6ADAA76E-AFD8-4820-9B57-D2C40E8B93E8}" type="presParOf" srcId="{D775CAE9-44D1-4885-8767-BE88FB3A7765}" destId="{A34F34B9-142E-48A4-B8B2-BF10AD2C5228}" srcOrd="1" destOrd="0" presId="urn:microsoft.com/office/officeart/2005/8/layout/hierarchy4"/>
    <dgm:cxn modelId="{A284ADDB-28AB-4F02-A6FB-CD3ADB65A9FF}" type="presParOf" srcId="{D775CAE9-44D1-4885-8767-BE88FB3A7765}" destId="{866FD093-0E6F-4568-9536-B518F59A9978}" srcOrd="2" destOrd="0" presId="urn:microsoft.com/office/officeart/2005/8/layout/hierarchy4"/>
    <dgm:cxn modelId="{E0A1C625-B155-4FFC-A92F-8D0DAD4E27F2}" type="presParOf" srcId="{866FD093-0E6F-4568-9536-B518F59A9978}" destId="{FC99C107-A5D5-4EDF-A905-731855EC4DD1}" srcOrd="0" destOrd="0" presId="urn:microsoft.com/office/officeart/2005/8/layout/hierarchy4"/>
    <dgm:cxn modelId="{0FF303C3-8A5E-4BFC-9FA6-D1CE4A0F20D6}" type="presParOf" srcId="{FC99C107-A5D5-4EDF-A905-731855EC4DD1}" destId="{DA6F3BDF-444E-4FBD-8E85-368607583A8F}" srcOrd="0" destOrd="0" presId="urn:microsoft.com/office/officeart/2005/8/layout/hierarchy4"/>
    <dgm:cxn modelId="{8924A34A-44EA-42A2-B5BD-4B96D4575620}" type="presParOf" srcId="{FC99C107-A5D5-4EDF-A905-731855EC4DD1}" destId="{C9AF3B95-12B0-4CB5-A65A-249107B319F1}" srcOrd="1" destOrd="0" presId="urn:microsoft.com/office/officeart/2005/8/layout/hierarchy4"/>
    <dgm:cxn modelId="{6FD7603B-53B2-44A8-B4A9-96716CEB6485}" type="presParOf" srcId="{FC99C107-A5D5-4EDF-A905-731855EC4DD1}" destId="{F427C717-1490-4FB7-8929-517D8903080C}" srcOrd="2" destOrd="0" presId="urn:microsoft.com/office/officeart/2005/8/layout/hierarchy4"/>
    <dgm:cxn modelId="{74705CCD-6036-4BB8-A81E-3F1EB7B6DB9E}" type="presParOf" srcId="{F427C717-1490-4FB7-8929-517D8903080C}" destId="{CB96E6A6-5E87-4552-9940-27914A39C475}" srcOrd="0" destOrd="0" presId="urn:microsoft.com/office/officeart/2005/8/layout/hierarchy4"/>
    <dgm:cxn modelId="{68DFBB3A-DD04-477F-AADC-57FDD5EE076F}" type="presParOf" srcId="{CB96E6A6-5E87-4552-9940-27914A39C475}" destId="{B05851AB-2C31-4E4C-965D-989B0A05466E}" srcOrd="0" destOrd="0" presId="urn:microsoft.com/office/officeart/2005/8/layout/hierarchy4"/>
    <dgm:cxn modelId="{126411BD-0693-4432-802A-B3807D188CBF}"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7BAB813F-C85F-4E0A-A665-023989EF9C9A}" type="presOf" srcId="{56467849-D623-4DB4-8142-1F2A193F0A51}" destId="{B93D7E45-04DD-42AF-A980-F70567FBEDDF}" srcOrd="0" destOrd="0" presId="urn:microsoft.com/office/officeart/2005/8/layout/hierarchy4"/>
    <dgm:cxn modelId="{0EB6F9D3-22D1-4A1D-A674-20ACC81E573D}" type="presOf" srcId="{0093F378-60B8-4459-8877-29AB5FD73FFB}" destId="{B05851AB-2C31-4E4C-965D-989B0A05466E}" srcOrd="0" destOrd="0" presId="urn:microsoft.com/office/officeart/2005/8/layout/hierarchy4"/>
    <dgm:cxn modelId="{DCD62742-B3BA-4FF2-9925-21E9950ECE0F}" type="presOf" srcId="{ACE837FE-9745-45F9-AB8B-8F5A05145C67}" destId="{EBA89E28-252F-4683-90FB-3304FB69E308}"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10AFF151-7E02-4DAD-BAFC-579EF230ADF2}" type="presOf" srcId="{7CB2CD1A-D604-4885-9DF4-4895E15BD372}" destId="{DA6F3BDF-444E-4FBD-8E85-368607583A8F}" srcOrd="0" destOrd="0" presId="urn:microsoft.com/office/officeart/2005/8/layout/hierarchy4"/>
    <dgm:cxn modelId="{DE92375B-9521-4271-B451-5FD5B640FB8E}" type="presParOf" srcId="{EBA89E28-252F-4683-90FB-3304FB69E308}" destId="{D775CAE9-44D1-4885-8767-BE88FB3A7765}" srcOrd="0" destOrd="0" presId="urn:microsoft.com/office/officeart/2005/8/layout/hierarchy4"/>
    <dgm:cxn modelId="{0989C895-B09C-46DD-B7C1-8A7E235B437A}" type="presParOf" srcId="{D775CAE9-44D1-4885-8767-BE88FB3A7765}" destId="{B93D7E45-04DD-42AF-A980-F70567FBEDDF}" srcOrd="0" destOrd="0" presId="urn:microsoft.com/office/officeart/2005/8/layout/hierarchy4"/>
    <dgm:cxn modelId="{4BA3E58F-F9A5-4452-AE32-928E5D7DF0E7}" type="presParOf" srcId="{D775CAE9-44D1-4885-8767-BE88FB3A7765}" destId="{A34F34B9-142E-48A4-B8B2-BF10AD2C5228}" srcOrd="1" destOrd="0" presId="urn:microsoft.com/office/officeart/2005/8/layout/hierarchy4"/>
    <dgm:cxn modelId="{132D76CD-9D30-450D-8021-28BC7B1008B0}" type="presParOf" srcId="{D775CAE9-44D1-4885-8767-BE88FB3A7765}" destId="{866FD093-0E6F-4568-9536-B518F59A9978}" srcOrd="2" destOrd="0" presId="urn:microsoft.com/office/officeart/2005/8/layout/hierarchy4"/>
    <dgm:cxn modelId="{D571B9D1-7625-4FFF-8AB9-A6A175FC77F4}" type="presParOf" srcId="{866FD093-0E6F-4568-9536-B518F59A9978}" destId="{FC99C107-A5D5-4EDF-A905-731855EC4DD1}" srcOrd="0" destOrd="0" presId="urn:microsoft.com/office/officeart/2005/8/layout/hierarchy4"/>
    <dgm:cxn modelId="{B93D5BFD-A5E1-4848-8117-41860A766255}" type="presParOf" srcId="{FC99C107-A5D5-4EDF-A905-731855EC4DD1}" destId="{DA6F3BDF-444E-4FBD-8E85-368607583A8F}" srcOrd="0" destOrd="0" presId="urn:microsoft.com/office/officeart/2005/8/layout/hierarchy4"/>
    <dgm:cxn modelId="{0A25FDBF-B34A-44CF-AAF9-A7CACFB09639}" type="presParOf" srcId="{FC99C107-A5D5-4EDF-A905-731855EC4DD1}" destId="{C9AF3B95-12B0-4CB5-A65A-249107B319F1}" srcOrd="1" destOrd="0" presId="urn:microsoft.com/office/officeart/2005/8/layout/hierarchy4"/>
    <dgm:cxn modelId="{D110173A-09E7-4E0B-9A07-7E8B33D3AC60}" type="presParOf" srcId="{FC99C107-A5D5-4EDF-A905-731855EC4DD1}" destId="{F427C717-1490-4FB7-8929-517D8903080C}" srcOrd="2" destOrd="0" presId="urn:microsoft.com/office/officeart/2005/8/layout/hierarchy4"/>
    <dgm:cxn modelId="{111BE811-1130-470F-8CD8-1D4B4BCD1433}" type="presParOf" srcId="{F427C717-1490-4FB7-8929-517D8903080C}" destId="{CB96E6A6-5E87-4552-9940-27914A39C475}" srcOrd="0" destOrd="0" presId="urn:microsoft.com/office/officeart/2005/8/layout/hierarchy4"/>
    <dgm:cxn modelId="{5BD41EA1-53A8-4301-A805-5B198300B306}" type="presParOf" srcId="{CB96E6A6-5E87-4552-9940-27914A39C475}" destId="{B05851AB-2C31-4E4C-965D-989B0A05466E}" srcOrd="0" destOrd="0" presId="urn:microsoft.com/office/officeart/2005/8/layout/hierarchy4"/>
    <dgm:cxn modelId="{F9CF12EF-205C-4673-9EE6-50DEE69E4C61}"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t>
        <a:bodyPr/>
        <a:lstStyle/>
        <a:p>
          <a:endParaRPr lang="zh-TW" altLang="en-US"/>
        </a:p>
      </dgm:t>
    </dgm:pt>
    <dgm:pt modelId="{F8C7E270-3EAC-46AA-AB88-F6CF90A603B5}" type="pres">
      <dgm:prSet presAssocID="{A65408AB-6E53-4F07-859E-38C168DE9396}" presName="parentText" presStyleLbl="node1" presStyleIdx="0" presStyleCnt="4">
        <dgm:presLayoutVars>
          <dgm:chMax val="0"/>
          <dgm:bulletEnabled val="1"/>
        </dgm:presLayoutVars>
      </dgm:prSet>
      <dgm:spPr/>
      <dgm:t>
        <a:bodyPr/>
        <a:lstStyle/>
        <a:p>
          <a:endParaRPr lang="zh-TW" altLang="en-US"/>
        </a:p>
      </dgm:t>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t>
        <a:bodyPr/>
        <a:lstStyle/>
        <a:p>
          <a:endParaRPr lang="zh-TW" altLang="en-US"/>
        </a:p>
      </dgm:t>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t>
        <a:bodyPr/>
        <a:lstStyle/>
        <a:p>
          <a:endParaRPr lang="zh-TW" altLang="en-US"/>
        </a:p>
      </dgm:t>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t>
        <a:bodyPr/>
        <a:lstStyle/>
        <a:p>
          <a:endParaRPr lang="zh-TW" altLang="en-US"/>
        </a:p>
      </dgm:t>
    </dgm:pt>
  </dgm:ptLst>
  <dgm:cxnLst>
    <dgm:cxn modelId="{9AD7F80A-10EA-410C-B6DC-6D2AB9F9B71A}" type="presOf" srcId="{F71E9696-5B76-4FB6-A8B2-191CB4D81D05}" destId="{F094C4FC-91D3-4C73-B8E1-9A884DFE0EC5}"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50FBB7D4-6216-4DD5-B8AC-42D0C4CB2C21}" srcId="{0822CF95-B206-4E6A-8D6F-42A1F21F0F69}" destId="{0887D069-0368-417D-93BB-C6ECC8BF7D87}" srcOrd="1" destOrd="0" parTransId="{7109128E-2D0E-4D6C-AF8D-BD7EC6ED8980}" sibTransId="{2B04BE56-C72E-4473-9D2E-BD7447880813}"/>
    <dgm:cxn modelId="{59F605C3-C04E-4AB5-94FF-1DB4833B56E2}" srcId="{0822CF95-B206-4E6A-8D6F-42A1F21F0F69}" destId="{A65408AB-6E53-4F07-859E-38C168DE9396}" srcOrd="0" destOrd="0" parTransId="{F72D7EF8-745F-4895-81F8-B23E234EA38D}" sibTransId="{07FD7977-AFFF-48EC-B3E8-ECD16491A86E}"/>
    <dgm:cxn modelId="{2884F2FB-9262-4008-84B2-29D65180C4A6}" srcId="{0822CF95-B206-4E6A-8D6F-42A1F21F0F69}" destId="{C76AB096-F05A-4C7F-8659-34CB54D58984}" srcOrd="2" destOrd="0" parTransId="{7CEDAA94-8874-41A5-8FE6-DA9698BF2453}" sibTransId="{5217501C-AA89-4FB4-9CC0-29CF8A64A81C}"/>
    <dgm:cxn modelId="{E59250D4-0D06-496C-8100-59641DEB8851}" srcId="{0822CF95-B206-4E6A-8D6F-42A1F21F0F69}" destId="{F71E9696-5B76-4FB6-A8B2-191CB4D81D05}" srcOrd="3" destOrd="0" parTransId="{531E0190-EE75-43B9-8468-3EEA50B7D9D6}" sibTransId="{E33D5307-D3E6-42EA-8DD4-FA1A94042A6A}"/>
    <dgm:cxn modelId="{B52BBDD4-98DB-4206-A311-55C033CE0F94}" type="presOf" srcId="{C76AB096-F05A-4C7F-8659-34CB54D58984}" destId="{4F102A41-E45B-405E-A411-647B3A6BB1E8}"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檢視現階段超額比序積分及熟悉志願序變化對計分的影響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提前分段上傳與檢核學生基本資料及超額比序資料與積分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911E30EE-156E-4ED1-9013-FA1CBF7805E8}" srcId="{C207575C-824B-41AC-83C8-8E4A0831EEDE}" destId="{5B8B19DC-B49E-436A-AC79-6468D826ADBD}" srcOrd="0" destOrd="0" parTransId="{479460A3-8737-40DA-9DEA-025AFE07F6A2}" sibTransId="{93FC455F-4AC8-4863-9620-3353E3985F69}"/>
    <dgm:cxn modelId="{7508F0E7-4B17-4219-AC9E-5110A98FB53B}" type="presOf" srcId="{5ED0939E-6101-43F6-AF8B-04064D5BC855}" destId="{1B04213D-9BAC-430B-81D3-587FF46AB928}" srcOrd="0" destOrd="0" presId="urn:microsoft.com/office/officeart/2005/8/layout/vList5"/>
    <dgm:cxn modelId="{CE7D078B-28EC-4D51-9687-4B9D1584CBA9}" type="presOf" srcId="{CDCCEE0C-43C5-44AE-8B70-8DC2F8F2F4E5}" destId="{A3BB1BEA-D5EA-49C6-9382-30D7735B5320}" srcOrd="0" destOrd="0" presId="urn:microsoft.com/office/officeart/2005/8/layout/vList5"/>
    <dgm:cxn modelId="{EFA941D7-5323-4458-A6F2-65E09359DB8F}" type="presOf" srcId="{72ECE807-D0DE-4B60-8774-1D6D069EC198}" destId="{B54E2779-672F-491F-801F-F86DB2C112E9}" srcOrd="0" destOrd="0" presId="urn:microsoft.com/office/officeart/2005/8/layout/vList5"/>
    <dgm:cxn modelId="{435977B1-3387-4DA8-9751-00999378B6F7}" type="presOf" srcId="{C207575C-824B-41AC-83C8-8E4A0831EEDE}" destId="{EA7DDBA6-DDBD-4C26-8740-DDCAC90EC60B}" srcOrd="0" destOrd="0" presId="urn:microsoft.com/office/officeart/2005/8/layout/vList5"/>
    <dgm:cxn modelId="{19F1D61B-FF44-4367-A258-14F4A4254A55}" type="presOf" srcId="{5B8B19DC-B49E-436A-AC79-6468D826ADBD}" destId="{5C863729-FECA-48BA-B95D-3574515DA2DA}"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A43304C9-A7A1-4E8E-988B-CA99DA3E4AA5}" srcId="{5ED0939E-6101-43F6-AF8B-04064D5BC855}" destId="{C207575C-824B-41AC-83C8-8E4A0831EEDE}" srcOrd="2" destOrd="0" parTransId="{09B09697-1B04-4A5A-9FB2-1BD693EAA7D6}" sibTransId="{E542F427-B28B-44D9-8C35-33EF6F3EF0D3}"/>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1C1AC9AF-898B-4024-92C8-A01FE6D8641F}" srcId="{5ED0939E-6101-43F6-AF8B-04064D5BC855}" destId="{359FFD50-33D3-49D3-8EBC-FFCC05E93C3B}" srcOrd="1" destOrd="0" parTransId="{5D03FDF0-50AB-4970-9586-A5AA1CA61A0D}" sibTransId="{4BF46D41-29DF-4B76-B7AE-417358C46B40}"/>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試辦學習區完全免試入學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原住民教育實驗專班獨招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5">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5">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5">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5">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5">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5">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5">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5">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5">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9" presStyleCnt="15">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0" presStyleCnt="15">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1" presStyleCnt="15">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2" presStyleCnt="15">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3" presStyleCnt="15">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4" presStyleCnt="15">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pt>
  </dgm:ptLst>
  <dgm:cxnLst>
    <dgm:cxn modelId="{FFBBA9D0-955B-4C5D-B236-1953EDCE8B9F}" srcId="{4F24B5EB-F6A0-4BE5-9290-423D589540A0}" destId="{A932157F-6267-4762-957D-DA80B1918CA3}" srcOrd="0" destOrd="0" parTransId="{B111BB52-B3A7-4E97-9B60-EFE5C8A6BBA8}" sibTransId="{340EAC9D-F669-416A-999E-B700E4B704D8}"/>
    <dgm:cxn modelId="{6A88F37B-89BE-404B-81AF-1ADE0CB73372}" type="presOf" srcId="{0BE9943A-9B4D-4965-BD7D-E3E49424A93D}" destId="{92A75359-50C9-45C8-818E-9A549C711345}"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48F6F242-F6A4-4131-918B-45C595B97ACD}" srcId="{4F24B5EB-F6A0-4BE5-9290-423D589540A0}" destId="{33BB5BE4-219B-4F28-A576-3BBF3E18E676}" srcOrd="2" destOrd="0" parTransId="{EE05013A-AD74-4978-8F73-290C79091642}" sibTransId="{C54B1884-90EC-4B18-BBCD-0FE016DD59D1}"/>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60239847-8AC8-4A3B-A928-8B9A50BB50DE}" type="presOf" srcId="{ACD2ADE9-5AA1-4032-A6E5-C136FEA87072}" destId="{6441CAC8-8694-4966-A2F8-CE151AAE83AD}" srcOrd="0" destOrd="0" presId="urn:microsoft.com/office/officeart/2005/8/layout/hierarchy4"/>
    <dgm:cxn modelId="{3C25E594-5ED3-4D52-8E2B-15265179BB84}" srcId="{A932157F-6267-4762-957D-DA80B1918CA3}" destId="{9030C1D2-D1B5-45FC-948F-38002E109957}" srcOrd="3" destOrd="0" parTransId="{C80E535E-86F0-40FF-A4D6-1C9648A04F53}" sibTransId="{E5FF2F8D-A66B-4730-BD20-FDE91EE9FCF7}"/>
    <dgm:cxn modelId="{D33B9E13-A380-4D02-A634-1BF1B97F5160}" srcId="{A932157F-6267-4762-957D-DA80B1918CA3}" destId="{963F4337-B393-413A-8791-AF74E033C73B}" srcOrd="5" destOrd="0" parTransId="{46B3F6D4-84D0-4183-A92D-7023E568E5DA}" sibTransId="{E89149C7-D50A-42F6-9A47-643966B66F41}"/>
    <dgm:cxn modelId="{816A6D61-74BE-4313-B8AD-BB3FDA2833FB}" srcId="{A932157F-6267-4762-957D-DA80B1918CA3}" destId="{C64CED96-2086-4F42-B14E-EFA8264D5334}" srcOrd="0" destOrd="0" parTransId="{9B96C2AC-6003-4725-9BEB-647BBC58B05D}" sibTransId="{1846079C-3CBF-4F14-8C76-A3B50A14C7F1}"/>
    <dgm:cxn modelId="{E97F68B9-9F89-429C-AFDC-42CE6C2B801C}" type="presOf" srcId="{4F24B5EB-F6A0-4BE5-9290-423D589540A0}" destId="{5D430034-0DA6-451A-9A81-6C8C9464EC31}"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E6AEB783-4E66-459A-9E88-60C50DCC84C5}" type="presOf" srcId="{C8C74428-63CB-4C3E-98FA-F5C2496CA0BD}" destId="{FA20F802-8C16-4168-9C76-EED6BF0DB712}"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3EF0235A-49FA-4D4E-9335-C7CA7D419210}" type="presOf" srcId="{ED919A4E-57A7-4D81-A36F-FE6F0950226C}" destId="{7313FB75-63E2-4290-A8D6-89F436D8D071}"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44368433-2C5C-41B6-8494-3F8BC5A208B5}" type="presOf" srcId="{6B2382DE-E238-4D60-9578-0B89A91ACB1E}" destId="{CB279AC3-8530-45C6-9ACE-059E58C90F44}"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59D7A3E1-2850-4D4C-9326-1F0259326171}" type="presOf" srcId="{C64CED96-2086-4F42-B14E-EFA8264D5334}" destId="{D5469BDE-54AC-485E-99FA-0F30F13B7F69}" srcOrd="0" destOrd="0" presId="urn:microsoft.com/office/officeart/2005/8/layout/hierarchy4"/>
    <dgm:cxn modelId="{008A30C1-3814-41B7-884F-8A366F2BC9D9}" type="presOf" srcId="{33BB5BE4-219B-4F28-A576-3BBF3E18E676}" destId="{3AEE5B77-D5A3-4FF8-A3E3-1CC75BA92444}"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7107873E-7148-47A3-9097-63B65A7FFBE1}" srcId="{4F24B5EB-F6A0-4BE5-9290-423D589540A0}" destId="{ACD2ADE9-5AA1-4032-A6E5-C136FEA87072}" srcOrd="3" destOrd="0" parTransId="{47C25A14-EA7F-435B-ACFD-A86E732992B3}" sibTransId="{D549B012-DF7E-4273-AB97-3AB0AF7EA912}"/>
    <dgm:cxn modelId="{7B1BD2A6-AC8D-4D07-BD83-22C762CAFC91}" type="presOf" srcId="{3BFB33C3-55B4-4443-B120-B06F84DC5F08}" destId="{33F69DC1-B179-4B38-89CA-41358F72ED0F}" srcOrd="0" destOrd="0" presId="urn:microsoft.com/office/officeart/2005/8/layout/hierarchy4"/>
    <dgm:cxn modelId="{F9470ACE-C179-4A10-91DE-3370E4EBA1D7}" srcId="{ACD2ADE9-5AA1-4032-A6E5-C136FEA87072}" destId="{E4F8F687-97A3-48FB-81AD-5D1052194391}" srcOrd="3" destOrd="0" parTransId="{DD548DC6-FB06-41F4-A4A8-FD0AF91A52E1}" sibTransId="{D245ABFE-EF56-4882-885E-CAC26A81B892}"/>
    <dgm:cxn modelId="{7DBA535C-5A9B-41A0-8097-E190FA095EE5}" type="presOf" srcId="{963F4337-B393-413A-8791-AF74E033C73B}" destId="{270D18AD-B365-4E07-A554-F38DA99F1C4F}" srcOrd="0" destOrd="0" presId="urn:microsoft.com/office/officeart/2005/8/layout/hierarchy4"/>
    <dgm:cxn modelId="{BC268B04-6D46-49D4-AA7D-C4216802EF6F}" type="presOf" srcId="{9030C1D2-D1B5-45FC-948F-38002E109957}" destId="{AC472CE3-231B-4AFD-9A66-877B0CED303A}"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B6CB2776-0E04-4F59-B174-18791564BF5B}" srcId="{4F24B5EB-F6A0-4BE5-9290-423D589540A0}" destId="{0BE9943A-9B4D-4965-BD7D-E3E49424A93D}" srcOrd="1" destOrd="0" parTransId="{5F0A198C-9BCD-45C8-8E48-E6DCD9DAA646}" sibTransId="{DE05D580-ECC1-456D-9D87-24B8F6300B5F}"/>
    <dgm:cxn modelId="{5F6B900C-B6C7-4B06-B746-68762515C348}" srcId="{33BB5BE4-219B-4F28-A576-3BBF3E18E676}" destId="{B82D9824-BDDD-4B79-A3AD-B816E4D11328}" srcOrd="1" destOrd="0" parTransId="{C5386810-243E-4F72-BFEF-FC91F3665F9F}" sibTransId="{4CA4C455-9ECF-41B1-B8AE-951CB24D8B09}"/>
    <dgm:cxn modelId="{A868CDB4-1A16-4589-A05A-6A583A20A2AC}" srcId="{A932157F-6267-4762-957D-DA80B1918CA3}" destId="{980143D8-5BC1-4E54-91F0-3EE07A09AB93}" srcOrd="1" destOrd="0" parTransId="{1B9D0363-5315-45F9-870D-9DF2241732E3}" sibTransId="{1368B160-1B00-44B1-B65E-525C6FC1B199}"/>
    <dgm:cxn modelId="{39F00454-B0C6-4D95-BA3D-E1279872063F}" type="presOf" srcId="{D671B9BA-9886-4D7B-B08A-126126D5A011}" destId="{44BB3D60-0B9D-4CC9-B9AD-7EE09DD42334}" srcOrd="0" destOrd="0" presId="urn:microsoft.com/office/officeart/2005/8/layout/hierarchy4"/>
    <dgm:cxn modelId="{FD78AAB1-2959-4E0F-BC29-81C7FC1B20D4}" type="presOf" srcId="{A932157F-6267-4762-957D-DA80B1918CA3}" destId="{80EF2D5C-67B9-443A-BE45-FAA3395AD690}" srcOrd="0" destOrd="0" presId="urn:microsoft.com/office/officeart/2005/8/layout/hierarchy4"/>
    <dgm:cxn modelId="{74DE0F18-8769-4580-A9B3-DB70DA542BA7}" type="presOf" srcId="{6F0A6698-CFD3-4B29-BC50-B16CFD6CB5F4}" destId="{FA501999-D116-46D7-9550-698514E6D6C3}" srcOrd="0" destOrd="0" presId="urn:microsoft.com/office/officeart/2005/8/layout/hierarchy4"/>
    <dgm:cxn modelId="{1E6CBCA0-3BAE-4DB9-A353-97562949A6F6}" type="presOf" srcId="{980143D8-5BC1-4E54-91F0-3EE07A09AB93}" destId="{C44CE77C-8AAD-4C28-A975-B2ED6D2742A5}"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6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C29A9F11-9097-4B28-B185-5F6B1453CA4D}" srcId="{F0DD0277-1DF6-406F-8B4F-9FDC0A0052F8}" destId="{4306DC58-FDD4-41C9-B4C0-944EB2D1080A}" srcOrd="2" destOrd="0" parTransId="{39E6F025-97FF-44E8-BA29-F7C5278C3A86}" sibTransId="{146DF498-2234-451C-882C-44011EF76DE7}"/>
    <dgm:cxn modelId="{B7E64836-BFAD-4BA5-A657-B5E882127B39}" type="presOf" srcId="{F0DD0277-1DF6-406F-8B4F-9FDC0A0052F8}" destId="{F692B1D4-5D70-491D-955E-F04A8CB1434C}"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B628FFD-2355-4B20-90F2-E1F95BE19271}" srcId="{F0DD0277-1DF6-406F-8B4F-9FDC0A0052F8}" destId="{5827BA4B-4DB8-4E52-A185-B51D48EC7A01}" srcOrd="3" destOrd="0" parTransId="{A553D792-77F1-4A07-ACEF-A93C325EEA98}" sibTransId="{486A2962-8B96-4415-AD8B-BA94B7965AFA}"/>
    <dgm:cxn modelId="{2BFAAD65-D62C-4167-9EE2-C258D32D7F13}" srcId="{F0DD0277-1DF6-406F-8B4F-9FDC0A0052F8}" destId="{D781659F-6481-4300-913E-796D336595C1}" srcOrd="4" destOrd="0" parTransId="{0C1FDE73-44AA-4587-8B90-3F519FC8E38D}" sibTransId="{A498EB23-214E-4428-AEF5-E669615C7D9A}"/>
    <dgm:cxn modelId="{9410F8E8-250A-4D45-8D2B-803F81D08A83}" srcId="{F0DD0277-1DF6-406F-8B4F-9FDC0A0052F8}" destId="{6D80D9C4-0FEA-40FB-B482-0082E215A42C}" srcOrd="1" destOrd="0" parTransId="{B3FAF57D-17A5-47A7-9F78-E793E3DDAA93}" sibTransId="{FDB1DEF3-77D3-4B3A-A5E0-274C286C5BED}"/>
    <dgm:cxn modelId="{90D819CB-84B3-45B1-B76C-537F856B140D}" type="presOf" srcId="{6D80D9C4-0FEA-40FB-B482-0082E215A42C}" destId="{525434EB-375A-4A08-A6E0-3009E51F4AAD}" srcOrd="0" destOrd="0" presId="urn:microsoft.com/office/officeart/2005/8/layout/vList2"/>
    <dgm:cxn modelId="{19D3A167-22F4-489E-A39A-741808FAEC84}" type="presOf" srcId="{5827BA4B-4DB8-4E52-A185-B51D48EC7A01}" destId="{18D300C7-9330-4FF5-83F0-E1C0381091E0}"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3" qsCatId="3D" csTypeId="urn:microsoft.com/office/officeart/2005/8/colors/colorful4" csCatId="colorful" phldr="1"/>
      <dgm:spPr/>
      <dgm:t>
        <a:bodyPr/>
        <a:lstStyle/>
        <a:p>
          <a:endParaRPr lang="zh-TW" altLang="en-US"/>
        </a:p>
      </dgm:t>
    </dgm:pt>
    <dgm:pt modelId="{C4F4CC8E-E1C6-4456-8975-07D19925FC40}">
      <dgm:prSet phldrT="[文字]" custT="1"/>
      <dgm:spPr>
        <a:xfrm>
          <a:off x="393261" y="3504506"/>
          <a:ext cx="1270876" cy="1287000"/>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ctr"/>
          <a:r>
            <a:rPr lang="zh-TW" altLang="en-US" sz="2400" b="1"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dirty="0">
              <a:solidFill>
                <a:sysClr val="window" lastClr="FFFFFF"/>
              </a:solidFill>
              <a:latin typeface="微軟正黑體" pitchFamily="34" charset="-120"/>
              <a:ea typeface="微軟正黑體" pitchFamily="34" charset="-120"/>
              <a:cs typeface="+mn-cs"/>
            </a:rPr>
            <a:t>林園區</a:t>
          </a: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7D748B65-6FEA-4479-A8D5-4B3B7669EEE1}">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a:solidFill>
                <a:sysClr val="window" lastClr="FFFFFF"/>
              </a:solidFill>
              <a:latin typeface="微軟正黑體" pitchFamily="34" charset="-120"/>
              <a:ea typeface="微軟正黑體" pitchFamily="34" charset="-120"/>
              <a:cs typeface="+mn-cs"/>
            </a:rPr>
            <a:t>東港鎮</a:t>
          </a:r>
          <a:endParaRPr lang="zh-TW" altLang="en-US" sz="2300" b="1" dirty="0">
            <a:solidFill>
              <a:sysClr val="window" lastClr="FFFFFF"/>
            </a:solidFill>
            <a:latin typeface="微軟正黑體" pitchFamily="34" charset="-120"/>
            <a:ea typeface="微軟正黑體" pitchFamily="34" charset="-120"/>
            <a:cs typeface="+mn-cs"/>
          </a:endParaRPr>
        </a:p>
      </dgm:t>
    </dgm:pt>
    <dgm:pt modelId="{DD750110-D796-4927-83C1-3FF76DD1FABC}" type="parTrans" cxnId="{55EE9CB2-0979-4B4B-879E-BF74546B904D}">
      <dgm:prSet/>
      <dgm:spPr/>
      <dgm:t>
        <a:bodyPr/>
        <a:lstStyle/>
        <a:p>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0" presStyleCnt="1" custScaleX="61771">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0" presStyleCnt="1"/>
      <dgm:spPr>
        <a:xfrm>
          <a:off x="1664138" y="3504506"/>
          <a:ext cx="411480" cy="1287000"/>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0" presStyleCnt="1" custScaleX="23243" custScaleY="78834">
        <dgm:presLayoutVars>
          <dgm:bulletEnabled val="1"/>
        </dgm:presLayoutVars>
      </dgm:prSet>
      <dgm:spPr/>
      <dgm:t>
        <a:bodyPr/>
        <a:lstStyle/>
        <a:p>
          <a:endParaRPr lang="zh-TW" altLang="en-US"/>
        </a:p>
      </dgm:t>
    </dgm:pt>
  </dgm:ptLst>
  <dgm:cxnLst>
    <dgm:cxn modelId="{F77EBE51-EE23-40FA-B277-077DC0530F6D}" type="presOf" srcId="{7D748B65-6FEA-4479-A8D5-4B3B7669EEE1}" destId="{76338396-7478-4125-850D-57E8AB65482C}" srcOrd="0" destOrd="1" presId="urn:diagrams.loki3.com/BracketList+Icon"/>
    <dgm:cxn modelId="{55EE9CB2-0979-4B4B-879E-BF74546B904D}" srcId="{C4F4CC8E-E1C6-4456-8975-07D19925FC40}" destId="{7D748B65-6FEA-4479-A8D5-4B3B7669EEE1}" srcOrd="1" destOrd="0" parTransId="{DD750110-D796-4927-83C1-3FF76DD1FABC}" sibTransId="{6BF36288-5007-4EF1-92EA-C3FBDB75D15E}"/>
    <dgm:cxn modelId="{37071946-2B3B-4BD7-A2A7-E281D7867DA1}" srcId="{A49F146A-B08E-4238-8FD8-BDD750910AE9}" destId="{C4F4CC8E-E1C6-4456-8975-07D19925FC40}" srcOrd="0" destOrd="0" parTransId="{C42C4654-272D-4F57-B8CB-14363A12D1C3}" sibTransId="{9673ED89-6BE1-4990-8A06-C016EDCE7739}"/>
    <dgm:cxn modelId="{D8349886-C80D-4AA3-9B20-733AECE03183}" type="presOf" srcId="{0E408B1F-47A4-4450-B2F9-5D8A9AD8576A}" destId="{76338396-7478-4125-850D-57E8AB65482C}" srcOrd="0" destOrd="0" presId="urn:diagrams.loki3.com/BracketList+Icon"/>
    <dgm:cxn modelId="{6D3BE557-0960-4E5B-81F7-93E80E61A3B2}" type="presOf" srcId="{A49F146A-B08E-4238-8FD8-BDD750910AE9}" destId="{217EFA51-7CEC-48F5-98A1-6676AB3A05AF}" srcOrd="0" destOrd="0" presId="urn:diagrams.loki3.com/BracketList+Icon"/>
    <dgm:cxn modelId="{87F5CA96-FCE4-4647-9E7B-5A5701FDDD62}" type="presOf" srcId="{C4F4CC8E-E1C6-4456-8975-07D19925FC40}" destId="{F62C532A-B3A1-4216-AEA8-ADE1F1B92718}"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16182B39-304E-481A-ADA7-07566596FEAB}" type="presParOf" srcId="{217EFA51-7CEC-48F5-98A1-6676AB3A05AF}" destId="{C6597772-2D95-4691-BAF5-F7CA5A233356}" srcOrd="0" destOrd="0" presId="urn:diagrams.loki3.com/BracketList+Icon"/>
    <dgm:cxn modelId="{F2B95368-BEC0-4CD3-8B2B-B515631B4106}" type="presParOf" srcId="{C6597772-2D95-4691-BAF5-F7CA5A233356}" destId="{F62C532A-B3A1-4216-AEA8-ADE1F1B92718}" srcOrd="0" destOrd="0" presId="urn:diagrams.loki3.com/BracketList+Icon"/>
    <dgm:cxn modelId="{11699037-93E7-46F9-9BE8-97FE75756D93}" type="presParOf" srcId="{C6597772-2D95-4691-BAF5-F7CA5A233356}" destId="{3AC12A82-503F-482B-B6BF-083B69DD32E2}" srcOrd="1" destOrd="0" presId="urn:diagrams.loki3.com/BracketList+Icon"/>
    <dgm:cxn modelId="{FAFFD55E-1525-435A-B8A6-07FF35CEEDF8}" type="presParOf" srcId="{C6597772-2D95-4691-BAF5-F7CA5A233356}" destId="{83368B77-C2B7-4E4F-80BA-5E5F9D36EF4A}" srcOrd="2" destOrd="0" presId="urn:diagrams.loki3.com/BracketList+Icon"/>
    <dgm:cxn modelId="{73C881DA-C053-41A5-A974-87DE35F4A22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78DD0C-162A-4A2C-8FB1-E640BB7A3137}"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0FF587C8-7562-410D-B1D9-27DFA1509F24}">
      <dgm:prSet phldrT="[文字]" custT="1"/>
      <dgm:spPr>
        <a:xfrm>
          <a:off x="114269" y="1706846"/>
          <a:ext cx="2409409" cy="953807"/>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超額比序</a:t>
          </a:r>
        </a:p>
      </dgm:t>
    </dgm:pt>
    <dgm:pt modelId="{325F39A5-38C6-4132-BDED-EC53EB3F008A}" type="par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12BB6-FE3E-4BB3-BD04-63D92B8A8860}" type="sib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357B1F4-4518-468D-B9C1-C42CA1F9DC85}">
      <dgm:prSet phldrT="[文字]" custT="1"/>
      <dgm:spPr>
        <a:xfrm rot="5400000">
          <a:off x="4951217" y="-552699"/>
          <a:ext cx="736574" cy="5591651"/>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007D2CC5-37C9-4E8D-BA61-DB5432C4EEC4}" type="par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D93DEA-E2FB-4392-AA4F-C16EB6C65062}" type="sib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A48B64C-6D17-404A-AEF8-4F058F832A4D}">
      <dgm:prSet phldrT="[文字]" custT="1"/>
      <dgm:spPr>
        <a:xfrm>
          <a:off x="114269" y="2743289"/>
          <a:ext cx="2409409" cy="177474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志願選填</a:t>
          </a:r>
        </a:p>
      </dgm:t>
    </dgm:pt>
    <dgm:pt modelId="{C5F746C9-9651-4BDC-8F0E-1E0085C247F0}" type="par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A7B7CA-ACBB-4B79-8FBF-1C2E6F435691}" type="sib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7D1A11-C140-4425-BD9F-8BC9F7CBC1D1}">
      <dgm:prSet phldrT="[文字]" custT="1"/>
      <dgm:spPr>
        <a:xfrm rot="5400000">
          <a:off x="4553994" y="834830"/>
          <a:ext cx="1531021" cy="5591651"/>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5DAEE7F5-8ECE-49E4-8B86-E35F57F53413}" type="par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1AF477-4454-416E-B2B2-03F985936B36}" type="sib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F5902D9-6A41-4F20-B1A4-A5B0AF9FD085}" type="pres">
      <dgm:prSet presAssocID="{7378DD0C-162A-4A2C-8FB1-E640BB7A3137}" presName="Name0" presStyleCnt="0">
        <dgm:presLayoutVars>
          <dgm:dir/>
          <dgm:animLvl val="lvl"/>
          <dgm:resizeHandles val="exact"/>
        </dgm:presLayoutVars>
      </dgm:prSet>
      <dgm:spPr/>
      <dgm:t>
        <a:bodyPr/>
        <a:lstStyle/>
        <a:p>
          <a:endParaRPr lang="zh-TW" altLang="en-US"/>
        </a:p>
      </dgm:t>
    </dgm:pt>
    <dgm:pt modelId="{836EBC3C-09EC-4EE6-8E47-3720D9C4BA10}" type="pres">
      <dgm:prSet presAssocID="{0FF587C8-7562-410D-B1D9-27DFA1509F24}" presName="linNode" presStyleCnt="0"/>
      <dgm:spPr/>
    </dgm:pt>
    <dgm:pt modelId="{8754104B-7FB6-44F9-B29C-C54F5C558BE4}" type="pres">
      <dgm:prSet presAssocID="{0FF587C8-7562-410D-B1D9-27DFA1509F24}" presName="parentText" presStyleLbl="node1" presStyleIdx="0" presStyleCnt="2" custScaleX="81326" custScaleY="37338" custLinFactNeighborY="-3013">
        <dgm:presLayoutVars>
          <dgm:chMax val="1"/>
          <dgm:bulletEnabled val="1"/>
        </dgm:presLayoutVars>
      </dgm:prSet>
      <dgm:spPr/>
      <dgm:t>
        <a:bodyPr/>
        <a:lstStyle/>
        <a:p>
          <a:endParaRPr lang="zh-TW" altLang="en-US"/>
        </a:p>
      </dgm:t>
    </dgm:pt>
    <dgm:pt modelId="{03B4C279-9E17-4142-810E-A9F06DC458A9}" type="pres">
      <dgm:prSet presAssocID="{0FF587C8-7562-410D-B1D9-27DFA1509F24}" presName="descendantText" presStyleLbl="alignAccFollowNode1" presStyleIdx="0" presStyleCnt="2" custScaleX="56547" custScaleY="42348" custLinFactNeighborX="584" custLinFactNeighborY="-3066">
        <dgm:presLayoutVars>
          <dgm:bulletEnabled val="1"/>
        </dgm:presLayoutVars>
      </dgm:prSet>
      <dgm:spPr/>
      <dgm:t>
        <a:bodyPr/>
        <a:lstStyle/>
        <a:p>
          <a:endParaRPr lang="zh-TW" altLang="en-US"/>
        </a:p>
      </dgm:t>
    </dgm:pt>
    <dgm:pt modelId="{B99351CE-D0D3-45C5-AF30-77D5A4CC3B41}" type="pres">
      <dgm:prSet presAssocID="{76812BB6-FE3E-4BB3-BD04-63D92B8A8860}" presName="sp" presStyleCnt="0"/>
      <dgm:spPr/>
    </dgm:pt>
    <dgm:pt modelId="{9A5B3AEC-DBCC-43A6-BEF4-08767B37D3B8}" type="pres">
      <dgm:prSet presAssocID="{AA48B64C-6D17-404A-AEF8-4F058F832A4D}" presName="linNode" presStyleCnt="0"/>
      <dgm:spPr/>
    </dgm:pt>
    <dgm:pt modelId="{E4BCB3D1-7989-4E1F-8595-3822DA3DF16E}" type="pres">
      <dgm:prSet presAssocID="{AA48B64C-6D17-404A-AEF8-4F058F832A4D}" presName="parentText" presStyleLbl="node1" presStyleIdx="1" presStyleCnt="2" custScaleX="81326" custScaleY="37266" custLinFactNeighborY="-3695">
        <dgm:presLayoutVars>
          <dgm:chMax val="1"/>
          <dgm:bulletEnabled val="1"/>
        </dgm:presLayoutVars>
      </dgm:prSet>
      <dgm:spPr/>
      <dgm:t>
        <a:bodyPr/>
        <a:lstStyle/>
        <a:p>
          <a:endParaRPr lang="zh-TW" altLang="en-US"/>
        </a:p>
      </dgm:t>
    </dgm:pt>
    <dgm:pt modelId="{A2C4260C-0E5A-479D-92C3-71DF871A1C30}" type="pres">
      <dgm:prSet presAssocID="{AA48B64C-6D17-404A-AEF8-4F058F832A4D}" presName="descendantText" presStyleLbl="alignAccFollowNode1" presStyleIdx="1" presStyleCnt="2" custScaleX="57204" custScaleY="41022" custLinFactNeighborY="-4619">
        <dgm:presLayoutVars>
          <dgm:bulletEnabled val="1"/>
        </dgm:presLayoutVars>
      </dgm:prSet>
      <dgm:spPr/>
      <dgm:t>
        <a:bodyPr/>
        <a:lstStyle/>
        <a:p>
          <a:endParaRPr lang="zh-TW" altLang="en-US"/>
        </a:p>
      </dgm:t>
    </dgm:pt>
  </dgm:ptLst>
  <dgm:cxnLst>
    <dgm:cxn modelId="{9F581168-C96C-4998-97F3-3EB216391409}" type="presOf" srcId="{AA48B64C-6D17-404A-AEF8-4F058F832A4D}" destId="{E4BCB3D1-7989-4E1F-8595-3822DA3DF16E}" srcOrd="0" destOrd="0" presId="urn:microsoft.com/office/officeart/2005/8/layout/vList5"/>
    <dgm:cxn modelId="{0A418749-32D0-41D5-A2EE-B8F66E77EFC9}" type="presOf" srcId="{477D1A11-C140-4425-BD9F-8BC9F7CBC1D1}" destId="{A2C4260C-0E5A-479D-92C3-71DF871A1C30}" srcOrd="0" destOrd="0" presId="urn:microsoft.com/office/officeart/2005/8/layout/vList5"/>
    <dgm:cxn modelId="{30A43122-3928-46F0-BDCE-900DE5209BE5}" type="presOf" srcId="{7378DD0C-162A-4A2C-8FB1-E640BB7A3137}" destId="{5F5902D9-6A41-4F20-B1A4-A5B0AF9FD085}" srcOrd="0" destOrd="0" presId="urn:microsoft.com/office/officeart/2005/8/layout/vList5"/>
    <dgm:cxn modelId="{7D0A694B-2D87-4A5C-A7F2-C67EE82BFBA5}" srcId="{AA48B64C-6D17-404A-AEF8-4F058F832A4D}" destId="{477D1A11-C140-4425-BD9F-8BC9F7CBC1D1}" srcOrd="0" destOrd="0" parTransId="{5DAEE7F5-8ECE-49E4-8B86-E35F57F53413}" sibTransId="{B31AF477-4454-416E-B2B2-03F985936B36}"/>
    <dgm:cxn modelId="{4809B67F-A395-44B9-BA69-AA5440DA730A}" srcId="{0FF587C8-7562-410D-B1D9-27DFA1509F24}" destId="{A357B1F4-4518-468D-B9C1-C42CA1F9DC85}" srcOrd="0" destOrd="0" parTransId="{007D2CC5-37C9-4E8D-BA61-DB5432C4EEC4}" sibTransId="{45D93DEA-E2FB-4392-AA4F-C16EB6C65062}"/>
    <dgm:cxn modelId="{7C888D3D-7C91-4D1A-B1D6-96B373D213EC}" srcId="{7378DD0C-162A-4A2C-8FB1-E640BB7A3137}" destId="{AA48B64C-6D17-404A-AEF8-4F058F832A4D}" srcOrd="1" destOrd="0" parTransId="{C5F746C9-9651-4BDC-8F0E-1E0085C247F0}" sibTransId="{42A7B7CA-ACBB-4B79-8FBF-1C2E6F435691}"/>
    <dgm:cxn modelId="{6AAFEB07-0C55-49CE-AABD-437FA2434BBC}" type="presOf" srcId="{0FF587C8-7562-410D-B1D9-27DFA1509F24}" destId="{8754104B-7FB6-44F9-B29C-C54F5C558BE4}" srcOrd="0" destOrd="0" presId="urn:microsoft.com/office/officeart/2005/8/layout/vList5"/>
    <dgm:cxn modelId="{0D6631F0-3201-4DB3-B407-372702DDB801}" type="presOf" srcId="{A357B1F4-4518-468D-B9C1-C42CA1F9DC85}" destId="{03B4C279-9E17-4142-810E-A9F06DC458A9}" srcOrd="0" destOrd="0" presId="urn:microsoft.com/office/officeart/2005/8/layout/vList5"/>
    <dgm:cxn modelId="{7EC28BA3-8568-43E7-8FFB-8181FD64D95F}" srcId="{7378DD0C-162A-4A2C-8FB1-E640BB7A3137}" destId="{0FF587C8-7562-410D-B1D9-27DFA1509F24}" srcOrd="0" destOrd="0" parTransId="{325F39A5-38C6-4132-BDED-EC53EB3F008A}" sibTransId="{76812BB6-FE3E-4BB3-BD04-63D92B8A8860}"/>
    <dgm:cxn modelId="{A57CFBF7-5210-4DF4-B92D-DF765C12313A}" type="presParOf" srcId="{5F5902D9-6A41-4F20-B1A4-A5B0AF9FD085}" destId="{836EBC3C-09EC-4EE6-8E47-3720D9C4BA10}" srcOrd="0" destOrd="0" presId="urn:microsoft.com/office/officeart/2005/8/layout/vList5"/>
    <dgm:cxn modelId="{FF9421AB-B5D8-491B-A5C5-658260AA9566}" type="presParOf" srcId="{836EBC3C-09EC-4EE6-8E47-3720D9C4BA10}" destId="{8754104B-7FB6-44F9-B29C-C54F5C558BE4}" srcOrd="0" destOrd="0" presId="urn:microsoft.com/office/officeart/2005/8/layout/vList5"/>
    <dgm:cxn modelId="{6ED76EC7-0296-4473-8695-11D7F62B5817}" type="presParOf" srcId="{836EBC3C-09EC-4EE6-8E47-3720D9C4BA10}" destId="{03B4C279-9E17-4142-810E-A9F06DC458A9}" srcOrd="1" destOrd="0" presId="urn:microsoft.com/office/officeart/2005/8/layout/vList5"/>
    <dgm:cxn modelId="{9C5F3769-6BAE-428E-B80E-8F69B35A4127}" type="presParOf" srcId="{5F5902D9-6A41-4F20-B1A4-A5B0AF9FD085}" destId="{B99351CE-D0D3-45C5-AF30-77D5A4CC3B41}" srcOrd="1" destOrd="0" presId="urn:microsoft.com/office/officeart/2005/8/layout/vList5"/>
    <dgm:cxn modelId="{67B3FC8A-E9F7-4B3E-9315-51C9C0F1509B}" type="presParOf" srcId="{5F5902D9-6A41-4F20-B1A4-A5B0AF9FD085}" destId="{9A5B3AEC-DBCC-43A6-BEF4-08767B37D3B8}" srcOrd="2" destOrd="0" presId="urn:microsoft.com/office/officeart/2005/8/layout/vList5"/>
    <dgm:cxn modelId="{225DA365-79FC-4BCD-A0FE-CE37A1B739D1}" type="presParOf" srcId="{9A5B3AEC-DBCC-43A6-BEF4-08767B37D3B8}" destId="{E4BCB3D1-7989-4E1F-8595-3822DA3DF16E}" srcOrd="0" destOrd="0" presId="urn:microsoft.com/office/officeart/2005/8/layout/vList5"/>
    <dgm:cxn modelId="{DF25BCBE-9577-414C-ACC2-0FE9DBF0FBFB}" type="presParOf" srcId="{9A5B3AEC-DBCC-43A6-BEF4-08767B37D3B8}" destId="{A2C4260C-0E5A-479D-92C3-71DF871A1C3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224D3-2024-4235-B6F9-369F48166BFF}">
      <dsp:nvSpPr>
        <dsp:cNvPr id="0" name=""/>
        <dsp:cNvSpPr/>
      </dsp:nvSpPr>
      <dsp:spPr>
        <a:xfrm>
          <a:off x="2132" y="849355"/>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理念</a:t>
          </a:r>
        </a:p>
      </dsp:txBody>
      <dsp:txXfrm>
        <a:off x="661061" y="849355"/>
        <a:ext cx="1976789" cy="1317858"/>
      </dsp:txXfrm>
    </dsp:sp>
    <dsp:sp modelId="{16900F89-4A22-4946-96F0-F09F2B95E485}">
      <dsp:nvSpPr>
        <dsp:cNvPr id="0" name=""/>
        <dsp:cNvSpPr/>
      </dsp:nvSpPr>
      <dsp:spPr>
        <a:xfrm>
          <a:off x="2970957"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自主學習</a:t>
          </a:r>
        </a:p>
      </dsp:txBody>
      <dsp:txXfrm>
        <a:off x="3517868" y="995500"/>
        <a:ext cx="1640735" cy="1093822"/>
      </dsp:txXfrm>
    </dsp:sp>
    <dsp:sp modelId="{BDDAC791-0BA8-4F2A-A33A-D341C8E87EC3}">
      <dsp:nvSpPr>
        <dsp:cNvPr id="0" name=""/>
        <dsp:cNvSpPr/>
      </dsp:nvSpPr>
      <dsp:spPr>
        <a:xfrm>
          <a:off x="5222326"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全人教育</a:t>
          </a:r>
        </a:p>
      </dsp:txBody>
      <dsp:txXfrm>
        <a:off x="5769237" y="995500"/>
        <a:ext cx="1640735" cy="1093822"/>
      </dsp:txXfrm>
    </dsp:sp>
    <dsp:sp modelId="{FAD14266-868C-4677-ACD0-874EF9B92D79}">
      <dsp:nvSpPr>
        <dsp:cNvPr id="0" name=""/>
        <dsp:cNvSpPr/>
      </dsp:nvSpPr>
      <dsp:spPr>
        <a:xfrm>
          <a:off x="2132" y="2351714"/>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學習歷程</a:t>
          </a:r>
        </a:p>
      </dsp:txBody>
      <dsp:txXfrm>
        <a:off x="661061" y="2351714"/>
        <a:ext cx="1976789" cy="1317858"/>
      </dsp:txXfrm>
    </dsp:sp>
    <dsp:sp modelId="{447A7A22-3043-4E29-83E6-F38968827C74}">
      <dsp:nvSpPr>
        <dsp:cNvPr id="0" name=""/>
        <dsp:cNvSpPr/>
      </dsp:nvSpPr>
      <dsp:spPr>
        <a:xfrm>
          <a:off x="2970957"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多元表現</a:t>
          </a:r>
        </a:p>
      </dsp:txBody>
      <dsp:txXfrm>
        <a:off x="3517868" y="2497859"/>
        <a:ext cx="1640735" cy="1093822"/>
      </dsp:txXfrm>
    </dsp:sp>
    <dsp:sp modelId="{3C9E24E5-13C0-43C1-B9A0-DB2D4D9769DA}">
      <dsp:nvSpPr>
        <dsp:cNvPr id="0" name=""/>
        <dsp:cNvSpPr/>
      </dsp:nvSpPr>
      <dsp:spPr>
        <a:xfrm>
          <a:off x="5222326"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適性揚才</a:t>
          </a:r>
        </a:p>
      </dsp:txBody>
      <dsp:txXfrm>
        <a:off x="5769237" y="2497859"/>
        <a:ext cx="1640735" cy="1093822"/>
      </dsp:txXfrm>
    </dsp:sp>
    <dsp:sp modelId="{C9775C91-3084-4ED8-BC04-34A2B7F0EC7E}">
      <dsp:nvSpPr>
        <dsp:cNvPr id="0" name=""/>
        <dsp:cNvSpPr/>
      </dsp:nvSpPr>
      <dsp:spPr>
        <a:xfrm>
          <a:off x="2132" y="3854073"/>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考招新制</a:t>
          </a:r>
        </a:p>
      </dsp:txBody>
      <dsp:txXfrm>
        <a:off x="661061" y="3854073"/>
        <a:ext cx="1976789" cy="1317858"/>
      </dsp:txXfrm>
    </dsp:sp>
    <dsp:sp modelId="{E75AC514-8BF3-400C-82A3-E902ABEDD606}">
      <dsp:nvSpPr>
        <dsp:cNvPr id="0" name=""/>
        <dsp:cNvSpPr/>
      </dsp:nvSpPr>
      <dsp:spPr>
        <a:xfrm>
          <a:off x="2970957" y="4000218"/>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分科測驗</a:t>
          </a:r>
        </a:p>
      </dsp:txBody>
      <dsp:txXfrm>
        <a:off x="3517868" y="4000218"/>
        <a:ext cx="1640735" cy="1093822"/>
      </dsp:txXfrm>
    </dsp:sp>
    <dsp:sp modelId="{3374A8BF-1FFC-4BB5-8336-CE336BE3787B}">
      <dsp:nvSpPr>
        <dsp:cNvPr id="0" name=""/>
        <dsp:cNvSpPr/>
      </dsp:nvSpPr>
      <dsp:spPr>
        <a:xfrm>
          <a:off x="5222326" y="4032453"/>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登記分發</a:t>
          </a:r>
        </a:p>
      </dsp:txBody>
      <dsp:txXfrm>
        <a:off x="5769237" y="4032453"/>
        <a:ext cx="1640735" cy="10938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699197" y="-872376"/>
          <a:ext cx="6785312" cy="6785312"/>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74778" y="314934"/>
          <a:ext cx="7087459" cy="630271"/>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原就讀學區未設置適性群別或產業特殊類科</a:t>
          </a:r>
        </a:p>
      </dsp:txBody>
      <dsp:txXfrm>
        <a:off x="474778" y="314934"/>
        <a:ext cx="7087459" cy="630271"/>
      </dsp:txXfrm>
    </dsp:sp>
    <dsp:sp modelId="{F86C117C-AAE0-48D2-843F-93FA4FFFAFCD}">
      <dsp:nvSpPr>
        <dsp:cNvPr id="0" name=""/>
        <dsp:cNvSpPr/>
      </dsp:nvSpPr>
      <dsp:spPr>
        <a:xfrm>
          <a:off x="80858" y="236150"/>
          <a:ext cx="787839" cy="787839"/>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926412" y="1260039"/>
          <a:ext cx="6635825" cy="630271"/>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因搬家遷徙至本區居住者</a:t>
          </a:r>
        </a:p>
      </dsp:txBody>
      <dsp:txXfrm>
        <a:off x="926412" y="1260039"/>
        <a:ext cx="6635825" cy="630271"/>
      </dsp:txXfrm>
    </dsp:sp>
    <dsp:sp modelId="{205BFE64-89B3-4879-8DA6-087207728515}">
      <dsp:nvSpPr>
        <dsp:cNvPr id="0" name=""/>
        <dsp:cNvSpPr/>
      </dsp:nvSpPr>
      <dsp:spPr>
        <a:xfrm>
          <a:off x="532492" y="1181255"/>
          <a:ext cx="787839" cy="787839"/>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65027" y="2205144"/>
          <a:ext cx="6497209" cy="630271"/>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跨區學生申請返回本區戶籍所在地就讀</a:t>
          </a:r>
        </a:p>
      </dsp:txBody>
      <dsp:txXfrm>
        <a:off x="1065027" y="2205144"/>
        <a:ext cx="6497209" cy="630271"/>
      </dsp:txXfrm>
    </dsp:sp>
    <dsp:sp modelId="{5B008F7F-FB57-4E27-91DE-4C6153DD672E}">
      <dsp:nvSpPr>
        <dsp:cNvPr id="0" name=""/>
        <dsp:cNvSpPr/>
      </dsp:nvSpPr>
      <dsp:spPr>
        <a:xfrm>
          <a:off x="671108" y="2126360"/>
          <a:ext cx="787839" cy="787839"/>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926412" y="3150249"/>
          <a:ext cx="6635825" cy="630271"/>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臺商子女學校或海外返國就讀</a:t>
          </a:r>
          <a:r>
            <a:rPr lang="en-US" altLang="zh-TW" sz="2300" b="1" kern="1200" dirty="0">
              <a:solidFill>
                <a:sysClr val="window" lastClr="FFFFFF"/>
              </a:solidFill>
              <a:latin typeface="微軟正黑體" pitchFamily="34" charset="-120"/>
              <a:ea typeface="微軟正黑體" pitchFamily="34" charset="-120"/>
              <a:cs typeface="+mn-cs"/>
            </a:rPr>
            <a:t>(</a:t>
          </a:r>
          <a:r>
            <a:rPr lang="zh-TW" altLang="en-US" sz="2300" b="1" kern="1200" dirty="0">
              <a:solidFill>
                <a:sysClr val="window" lastClr="FFFFFF"/>
              </a:solidFill>
              <a:latin typeface="微軟正黑體" pitchFamily="34" charset="-120"/>
              <a:ea typeface="微軟正黑體" pitchFamily="34" charset="-120"/>
              <a:cs typeface="+mn-cs"/>
            </a:rPr>
            <a:t>戶籍不在本縣者</a:t>
          </a:r>
          <a:r>
            <a:rPr lang="en-US" altLang="zh-TW" sz="2300" b="1" kern="1200" dirty="0">
              <a:solidFill>
                <a:sysClr val="window" lastClr="FFFFFF"/>
              </a:solidFill>
              <a:latin typeface="微軟正黑體" pitchFamily="34" charset="-120"/>
              <a:ea typeface="微軟正黑體" pitchFamily="34" charset="-120"/>
              <a:cs typeface="+mn-cs"/>
            </a:rPr>
            <a:t>)</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926412" y="3150249"/>
        <a:ext cx="6635825" cy="630271"/>
      </dsp:txXfrm>
    </dsp:sp>
    <dsp:sp modelId="{5A4A8DDD-51A4-4AFB-8689-F8BDCA08A075}">
      <dsp:nvSpPr>
        <dsp:cNvPr id="0" name=""/>
        <dsp:cNvSpPr/>
      </dsp:nvSpPr>
      <dsp:spPr>
        <a:xfrm>
          <a:off x="532492" y="3071465"/>
          <a:ext cx="787839" cy="787839"/>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74778" y="4095354"/>
          <a:ext cx="7087459" cy="630271"/>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其他特殊原因</a:t>
          </a:r>
        </a:p>
      </dsp:txBody>
      <dsp:txXfrm>
        <a:off x="474778" y="4095354"/>
        <a:ext cx="7087459" cy="630271"/>
      </dsp:txXfrm>
    </dsp:sp>
    <dsp:sp modelId="{E2F369BC-B8E5-43AC-98C5-00BD2BCA4FFB}">
      <dsp:nvSpPr>
        <dsp:cNvPr id="0" name=""/>
        <dsp:cNvSpPr/>
      </dsp:nvSpPr>
      <dsp:spPr>
        <a:xfrm>
          <a:off x="80858" y="4016570"/>
          <a:ext cx="787839" cy="787839"/>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一、進入本區</a:t>
          </a:r>
          <a:r>
            <a:rPr lang="zh-TW" altLang="en-US" sz="2000" b="1" kern="1200" dirty="0">
              <a:solidFill>
                <a:srgbClr val="FFFF00"/>
              </a:solidFill>
              <a:latin typeface="微軟正黑體" pitchFamily="34" charset="-120"/>
              <a:ea typeface="微軟正黑體" pitchFamily="34" charset="-120"/>
              <a:cs typeface="+mn-cs"/>
            </a:rPr>
            <a:t>免試入學作業平台</a:t>
          </a:r>
        </a:p>
      </dsp:txBody>
      <dsp:txXfrm>
        <a:off x="22569" y="65976"/>
        <a:ext cx="4203334" cy="725434"/>
      </dsp:txXfrm>
    </dsp:sp>
    <dsp:sp modelId="{94372483-7177-43C0-BF99-82560AE20F47}">
      <dsp:nvSpPr>
        <dsp:cNvPr id="0" name=""/>
        <dsp:cNvSpPr/>
      </dsp:nvSpPr>
      <dsp: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62141"/>
        <a:ext cx="208055" cy="202275"/>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二、點選</a:t>
          </a:r>
          <a:r>
            <a:rPr lang="zh-TW" altLang="en-US" sz="2000" b="1" kern="1200" dirty="0">
              <a:solidFill>
                <a:srgbClr val="FFFF00"/>
              </a:solidFill>
              <a:latin typeface="微軟正黑體" pitchFamily="34" charset="-120"/>
              <a:ea typeface="微軟正黑體" pitchFamily="34" charset="-120"/>
              <a:cs typeface="+mn-cs"/>
            </a:rPr>
            <a:t>變更就學區</a:t>
          </a: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kern="1200" dirty="0">
              <a:solidFill>
                <a:srgbClr val="FFFF00"/>
              </a:solidFill>
              <a:latin typeface="微軟正黑體" pitchFamily="34" charset="-120"/>
              <a:ea typeface="微軟正黑體" pitchFamily="34" charset="-120"/>
              <a:cs typeface="+mn-cs"/>
            </a:rPr>
            <a:t>我已閱讀，並同意授權</a:t>
          </a:r>
          <a:r>
            <a:rPr lang="zh-TW" altLang="en-US" sz="2000" b="1" kern="1200" dirty="0">
              <a:solidFill>
                <a:sysClr val="window" lastClr="FFFFFF"/>
              </a:solidFill>
              <a:latin typeface="微軟正黑體" pitchFamily="34" charset="-120"/>
              <a:ea typeface="微軟正黑體" pitchFamily="34" charset="-120"/>
              <a:cs typeface="+mn-cs"/>
            </a:rPr>
            <a:t>選項</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52438" lvl="0" indent="-452438"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四、輸入</a:t>
          </a:r>
          <a:r>
            <a:rPr lang="zh-TW" altLang="en-US" sz="2000" b="1" kern="1200" dirty="0">
              <a:solidFill>
                <a:srgbClr val="FFFF00"/>
              </a:solidFill>
              <a:latin typeface="微軟正黑體" pitchFamily="34" charset="-120"/>
              <a:ea typeface="微軟正黑體" pitchFamily="34" charset="-120"/>
              <a:cs typeface="+mn-cs"/>
            </a:rPr>
            <a:t>國中教育會考准考證號碼</a:t>
          </a:r>
          <a:r>
            <a:rPr lang="zh-TW" altLang="en-US" sz="2000" b="1" kern="1200" dirty="0">
              <a:solidFill>
                <a:sysClr val="window" lastClr="FFFFFF"/>
              </a:solidFill>
              <a:latin typeface="微軟正黑體" pitchFamily="34" charset="-120"/>
              <a:ea typeface="微軟正黑體" pitchFamily="34" charset="-120"/>
              <a:cs typeface="+mn-cs"/>
            </a:rPr>
            <a:t>及</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chemeClr val="bg1"/>
              </a:solidFill>
              <a:latin typeface="微軟正黑體" pitchFamily="34" charset="-120"/>
              <a:ea typeface="微軟正黑體" pitchFamily="34" charset="-120"/>
              <a:cs typeface="+mn-cs"/>
            </a:rPr>
            <a:t>進行驗證</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五、未參加國中會考者請以</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ysClr val="window" lastClr="FFFFFF"/>
              </a:solidFill>
              <a:latin typeface="微軟正黑體" pitchFamily="34" charset="-120"/>
              <a:ea typeface="微軟正黑體" pitchFamily="34" charset="-120"/>
              <a:cs typeface="+mn-cs"/>
            </a:rPr>
            <a:t>進行</a:t>
          </a:r>
          <a:r>
            <a:rPr lang="zh-TW" altLang="en-US" sz="2000" b="1" kern="1200" dirty="0">
              <a:solidFill>
                <a:srgbClr val="FFFF00"/>
              </a:solidFill>
              <a:latin typeface="微軟正黑體" pitchFamily="34" charset="-120"/>
              <a:ea typeface="微軟正黑體" pitchFamily="34" charset="-120"/>
              <a:cs typeface="+mn-cs"/>
            </a:rPr>
            <a:t>註冊</a:t>
          </a:r>
        </a:p>
      </dsp:txBody>
      <dsp:txXfrm>
        <a:off x="22569" y="4649300"/>
        <a:ext cx="4203334" cy="7254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720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六、選取</a:t>
          </a:r>
          <a:r>
            <a:rPr lang="zh-TW" altLang="en-US" sz="2000" b="1" u="wavy" kern="1200" dirty="0">
              <a:solidFill>
                <a:srgbClr val="FFFF00"/>
              </a:solidFill>
              <a:latin typeface="微軟正黑體" pitchFamily="34" charset="-120"/>
              <a:ea typeface="微軟正黑體" pitchFamily="34" charset="-120"/>
              <a:cs typeface="+mn-cs"/>
            </a:rPr>
            <a:t>欲參加之就學區</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94576"/>
        <a:ext cx="4203334" cy="725434"/>
      </dsp:txXfrm>
    </dsp:sp>
    <dsp:sp modelId="{94372483-7177-43C0-BF99-82560AE20F47}">
      <dsp:nvSpPr>
        <dsp:cNvPr id="0" name=""/>
        <dsp:cNvSpPr/>
      </dsp:nvSpPr>
      <dsp:spPr>
        <a:xfrm rot="5400000">
          <a:off x="1990478" y="847544"/>
          <a:ext cx="26751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87165"/>
        <a:ext cx="208055" cy="187260"/>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七、選取</a:t>
          </a:r>
          <a:r>
            <a:rPr lang="zh-TW" altLang="en-US" sz="2000" b="1" u="wavy" kern="1200" dirty="0">
              <a:solidFill>
                <a:srgbClr val="FFFF00"/>
              </a:solidFill>
              <a:latin typeface="微軟正黑體" pitchFamily="34" charset="-120"/>
              <a:ea typeface="微軟正黑體" pitchFamily="34" charset="-120"/>
              <a:cs typeface="+mn-cs"/>
            </a:rPr>
            <a:t>申請原因</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八、確認</a:t>
          </a:r>
          <a:r>
            <a:rPr lang="zh-TW" altLang="en-US" sz="2000" b="1" kern="1200" dirty="0">
              <a:solidFill>
                <a:srgbClr val="FFFF00"/>
              </a:solidFill>
              <a:latin typeface="微軟正黑體" pitchFamily="34" charset="-120"/>
              <a:ea typeface="微軟正黑體" pitchFamily="34" charset="-120"/>
              <a:cs typeface="+mn-cs"/>
            </a:rPr>
            <a:t>儲存後列印變更就學區申請書</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九、</a:t>
          </a:r>
          <a:r>
            <a:rPr lang="zh-TW" altLang="en-US" sz="2000" b="1" kern="1200" dirty="0">
              <a:solidFill>
                <a:srgbClr val="FFFF00"/>
              </a:solidFill>
              <a:latin typeface="微軟正黑體" pitchFamily="34" charset="-120"/>
              <a:ea typeface="微軟正黑體" pitchFamily="34" charset="-120"/>
              <a:cs typeface="+mn-cs"/>
            </a:rPr>
            <a:t>申請人、學生父母雙方</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或監護人</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簽章</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十、備妥</a:t>
          </a:r>
          <a:r>
            <a:rPr lang="zh-TW" altLang="en-US" sz="1400" b="1" kern="1200" dirty="0">
              <a:solidFill>
                <a:srgbClr val="FFFF00"/>
              </a:solidFill>
              <a:latin typeface="微軟正黑體" pitchFamily="34" charset="-120"/>
              <a:ea typeface="微軟正黑體" pitchFamily="34" charset="-120"/>
              <a:cs typeface="+mn-cs"/>
            </a:rPr>
            <a:t>證明文件與申請書</a:t>
          </a:r>
          <a:r>
            <a:rPr lang="zh-TW" altLang="en-US" sz="1400" b="1" kern="1200" dirty="0">
              <a:solidFill>
                <a:sysClr val="window" lastClr="FFFFFF"/>
              </a:solidFill>
              <a:latin typeface="微軟正黑體" pitchFamily="34" charset="-120"/>
              <a:ea typeface="微軟正黑體" pitchFamily="34" charset="-120"/>
              <a:cs typeface="+mn-cs"/>
            </a:rPr>
            <a:t>，送</a:t>
          </a:r>
          <a:r>
            <a:rPr lang="zh-TW" altLang="en-US" sz="1400" b="1" kern="1200" dirty="0">
              <a:solidFill>
                <a:srgbClr val="FFFF00"/>
              </a:solidFill>
              <a:latin typeface="微軟正黑體" pitchFamily="34" charset="-120"/>
              <a:ea typeface="微軟正黑體" pitchFamily="34" charset="-120"/>
              <a:cs typeface="+mn-cs"/>
            </a:rPr>
            <a:t>國中教務處</a:t>
          </a:r>
          <a:r>
            <a:rPr lang="zh-TW" altLang="en-US" sz="1400" b="1" kern="1200" dirty="0">
              <a:solidFill>
                <a:sysClr val="window" lastClr="FFFFFF"/>
              </a:solidFill>
              <a:latin typeface="微軟正黑體" pitchFamily="34" charset="-120"/>
              <a:ea typeface="微軟正黑體" pitchFamily="34" charset="-120"/>
              <a:cs typeface="+mn-cs"/>
            </a:rPr>
            <a:t>提出申請</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       </a:t>
          </a:r>
          <a:r>
            <a:rPr lang="en-US" altLang="zh-TW" sz="1400" b="1" kern="1200" dirty="0">
              <a:solidFill>
                <a:sysClr val="window" lastClr="FFFFFF"/>
              </a:solidFill>
              <a:latin typeface="微軟正黑體" pitchFamily="34" charset="-120"/>
              <a:ea typeface="微軟正黑體" pitchFamily="34" charset="-120"/>
              <a:cs typeface="+mn-cs"/>
            </a:rPr>
            <a:t>(</a:t>
          </a:r>
          <a:r>
            <a:rPr lang="zh-TW" altLang="en-US" sz="1400" b="1" kern="1200"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       委學校</a:t>
          </a:r>
          <a:r>
            <a:rPr lang="en-US" altLang="zh-TW" sz="1400" b="1" kern="1200" dirty="0">
              <a:solidFill>
                <a:sysClr val="window" lastClr="FFFFFF"/>
              </a:solidFill>
              <a:latin typeface="微軟正黑體" pitchFamily="34" charset="-120"/>
              <a:ea typeface="微軟正黑體" pitchFamily="34" charset="-120"/>
              <a:cs typeface="+mn-cs"/>
            </a:rPr>
            <a:t>)</a:t>
          </a:r>
          <a:endParaRPr lang="zh-TW" altLang="en-US" sz="1400" b="1" kern="1200" dirty="0">
            <a:solidFill>
              <a:sysClr val="window" lastClr="FFFFFF"/>
            </a:solidFill>
            <a:latin typeface="微軟正黑體" pitchFamily="34" charset="-120"/>
            <a:ea typeface="微軟正黑體" pitchFamily="34" charset="-120"/>
            <a:cs typeface="+mn-cs"/>
          </a:endParaRPr>
        </a:p>
      </dsp:txBody>
      <dsp:txXfrm>
        <a:off x="22569" y="4649300"/>
        <a:ext cx="4203334" cy="7254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51477" y="1973669"/>
          <a:ext cx="304317" cy="1739619"/>
        </a:xfrm>
        <a:custGeom>
          <a:avLst/>
          <a:gdLst/>
          <a:ahLst/>
          <a:cxnLst/>
          <a:rect l="0" t="0" r="0" b="0"/>
          <a:pathLst>
            <a:path>
              <a:moveTo>
                <a:pt x="0" y="0"/>
              </a:moveTo>
              <a:lnTo>
                <a:pt x="152158" y="0"/>
              </a:lnTo>
              <a:lnTo>
                <a:pt x="152158" y="1739619"/>
              </a:lnTo>
              <a:lnTo>
                <a:pt x="304317" y="17396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59485" y="2799327"/>
        <a:ext cx="88301" cy="88301"/>
      </dsp:txXfrm>
    </dsp:sp>
    <dsp:sp modelId="{D4F9D83C-9DCD-4181-B117-CB9FA91F3AE2}">
      <dsp:nvSpPr>
        <dsp:cNvPr id="0" name=""/>
        <dsp:cNvSpPr/>
      </dsp:nvSpPr>
      <dsp:spPr>
        <a:xfrm>
          <a:off x="2151477" y="1973669"/>
          <a:ext cx="304317" cy="1159746"/>
        </a:xfrm>
        <a:custGeom>
          <a:avLst/>
          <a:gdLst/>
          <a:ahLst/>
          <a:cxnLst/>
          <a:rect l="0" t="0" r="0" b="0"/>
          <a:pathLst>
            <a:path>
              <a:moveTo>
                <a:pt x="0" y="0"/>
              </a:moveTo>
              <a:lnTo>
                <a:pt x="152158" y="0"/>
              </a:lnTo>
              <a:lnTo>
                <a:pt x="152158" y="1159746"/>
              </a:lnTo>
              <a:lnTo>
                <a:pt x="304317" y="115974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73660" y="2523566"/>
        <a:ext cx="59950" cy="59950"/>
      </dsp:txXfrm>
    </dsp:sp>
    <dsp:sp modelId="{47FEE023-1A1D-4B85-A59B-6C1A2EA20C15}">
      <dsp:nvSpPr>
        <dsp:cNvPr id="0" name=""/>
        <dsp:cNvSpPr/>
      </dsp:nvSpPr>
      <dsp:spPr>
        <a:xfrm>
          <a:off x="2151477" y="1973669"/>
          <a:ext cx="304317" cy="579873"/>
        </a:xfrm>
        <a:custGeom>
          <a:avLst/>
          <a:gdLst/>
          <a:ahLst/>
          <a:cxnLst/>
          <a:rect l="0" t="0" r="0" b="0"/>
          <a:pathLst>
            <a:path>
              <a:moveTo>
                <a:pt x="0" y="0"/>
              </a:moveTo>
              <a:lnTo>
                <a:pt x="152158" y="0"/>
              </a:lnTo>
              <a:lnTo>
                <a:pt x="152158" y="579873"/>
              </a:lnTo>
              <a:lnTo>
                <a:pt x="304317" y="57987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87264" y="2247233"/>
        <a:ext cx="32743" cy="32743"/>
      </dsp:txXfrm>
    </dsp:sp>
    <dsp:sp modelId="{4B763022-987E-4813-B217-C6DBC14CE2C6}">
      <dsp:nvSpPr>
        <dsp:cNvPr id="0" name=""/>
        <dsp:cNvSpPr/>
      </dsp:nvSpPr>
      <dsp:spPr>
        <a:xfrm>
          <a:off x="2151477" y="1927949"/>
          <a:ext cx="304317" cy="91440"/>
        </a:xfrm>
        <a:custGeom>
          <a:avLst/>
          <a:gdLst/>
          <a:ahLst/>
          <a:cxnLst/>
          <a:rect l="0" t="0" r="0" b="0"/>
          <a:pathLst>
            <a:path>
              <a:moveTo>
                <a:pt x="0" y="45720"/>
              </a:moveTo>
              <a:lnTo>
                <a:pt x="304317"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96028" y="1966061"/>
        <a:ext cx="15215" cy="15215"/>
      </dsp:txXfrm>
    </dsp:sp>
    <dsp:sp modelId="{1E5A2185-BA0C-4F91-AA10-F6CB1B0156FC}">
      <dsp:nvSpPr>
        <dsp:cNvPr id="0" name=""/>
        <dsp:cNvSpPr/>
      </dsp:nvSpPr>
      <dsp:spPr>
        <a:xfrm>
          <a:off x="2151477" y="1393795"/>
          <a:ext cx="304317" cy="579873"/>
        </a:xfrm>
        <a:custGeom>
          <a:avLst/>
          <a:gdLst/>
          <a:ahLst/>
          <a:cxnLst/>
          <a:rect l="0" t="0" r="0" b="0"/>
          <a:pathLst>
            <a:path>
              <a:moveTo>
                <a:pt x="0" y="579873"/>
              </a:moveTo>
              <a:lnTo>
                <a:pt x="152158" y="579873"/>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87264" y="1667360"/>
        <a:ext cx="32743" cy="32743"/>
      </dsp:txXfrm>
    </dsp:sp>
    <dsp:sp modelId="{95FB0B6A-82E2-49A0-84C8-EF6168BE495D}">
      <dsp:nvSpPr>
        <dsp:cNvPr id="0" name=""/>
        <dsp:cNvSpPr/>
      </dsp:nvSpPr>
      <dsp:spPr>
        <a:xfrm>
          <a:off x="2151477" y="813922"/>
          <a:ext cx="304317" cy="1159746"/>
        </a:xfrm>
        <a:custGeom>
          <a:avLst/>
          <a:gdLst/>
          <a:ahLst/>
          <a:cxnLst/>
          <a:rect l="0" t="0" r="0" b="0"/>
          <a:pathLst>
            <a:path>
              <a:moveTo>
                <a:pt x="0" y="1159746"/>
              </a:moveTo>
              <a:lnTo>
                <a:pt x="152158" y="1159746"/>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73660" y="1363820"/>
        <a:ext cx="59950" cy="59950"/>
      </dsp:txXfrm>
    </dsp:sp>
    <dsp:sp modelId="{4DCC8F3E-F709-4B42-99CB-9E754E86A040}">
      <dsp:nvSpPr>
        <dsp:cNvPr id="0" name=""/>
        <dsp:cNvSpPr/>
      </dsp:nvSpPr>
      <dsp:spPr>
        <a:xfrm>
          <a:off x="2151477" y="234049"/>
          <a:ext cx="304317" cy="1739619"/>
        </a:xfrm>
        <a:custGeom>
          <a:avLst/>
          <a:gdLst/>
          <a:ahLst/>
          <a:cxnLst/>
          <a:rect l="0" t="0" r="0" b="0"/>
          <a:pathLst>
            <a:path>
              <a:moveTo>
                <a:pt x="0" y="1739619"/>
              </a:moveTo>
              <a:lnTo>
                <a:pt x="152158" y="1739619"/>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59485" y="1059708"/>
        <a:ext cx="88301" cy="88301"/>
      </dsp:txXfrm>
    </dsp:sp>
    <dsp:sp modelId="{D2007AEC-647D-47B0-B4C8-FF0881230684}">
      <dsp:nvSpPr>
        <dsp:cNvPr id="0" name=""/>
        <dsp:cNvSpPr/>
      </dsp:nvSpPr>
      <dsp:spPr>
        <a:xfrm rot="16200000">
          <a:off x="244839" y="1287816"/>
          <a:ext cx="2441570" cy="137170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85015" y="1327992"/>
        <a:ext cx="2361218" cy="1291353"/>
      </dsp:txXfrm>
    </dsp:sp>
    <dsp:sp modelId="{C36D933B-DC2E-49DB-B383-FA9682E4DD3D}">
      <dsp:nvSpPr>
        <dsp:cNvPr id="0" name=""/>
        <dsp:cNvSpPr/>
      </dsp:nvSpPr>
      <dsp:spPr>
        <a:xfrm>
          <a:off x="2455794" y="2100"/>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55794" y="2100"/>
        <a:ext cx="1912497" cy="463898"/>
      </dsp:txXfrm>
    </dsp:sp>
    <dsp:sp modelId="{E7DD4E41-BC36-48D7-9C26-C49247D78B79}">
      <dsp:nvSpPr>
        <dsp:cNvPr id="0" name=""/>
        <dsp:cNvSpPr/>
      </dsp:nvSpPr>
      <dsp:spPr>
        <a:xfrm>
          <a:off x="2455794" y="581973"/>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455794" y="581973"/>
        <a:ext cx="1912497" cy="463898"/>
      </dsp:txXfrm>
    </dsp:sp>
    <dsp:sp modelId="{A8CAA23B-DECC-4DE6-98E2-2C9D8BE5E59C}">
      <dsp:nvSpPr>
        <dsp:cNvPr id="0" name=""/>
        <dsp:cNvSpPr/>
      </dsp:nvSpPr>
      <dsp:spPr>
        <a:xfrm>
          <a:off x="2455794" y="1161846"/>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161846"/>
        <a:ext cx="1912497" cy="463898"/>
      </dsp:txXfrm>
    </dsp:sp>
    <dsp:sp modelId="{EE9A99F2-3E14-4D11-917F-B58A06B280AB}">
      <dsp:nvSpPr>
        <dsp:cNvPr id="0" name=""/>
        <dsp:cNvSpPr/>
      </dsp:nvSpPr>
      <dsp:spPr>
        <a:xfrm>
          <a:off x="2455794" y="1741719"/>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741719"/>
        <a:ext cx="1887893" cy="463898"/>
      </dsp:txXfrm>
    </dsp:sp>
    <dsp:sp modelId="{FE5079DA-EFC3-4922-A063-981745543C78}">
      <dsp:nvSpPr>
        <dsp:cNvPr id="0" name=""/>
        <dsp:cNvSpPr/>
      </dsp:nvSpPr>
      <dsp:spPr>
        <a:xfrm>
          <a:off x="2455794" y="2321592"/>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2321592"/>
        <a:ext cx="1887893" cy="463898"/>
      </dsp:txXfrm>
    </dsp:sp>
    <dsp:sp modelId="{2024498F-F7CF-4062-9396-EF5F2D7129E6}">
      <dsp:nvSpPr>
        <dsp:cNvPr id="0" name=""/>
        <dsp:cNvSpPr/>
      </dsp:nvSpPr>
      <dsp:spPr>
        <a:xfrm>
          <a:off x="2455794" y="2901465"/>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455794" y="2901465"/>
        <a:ext cx="1912497" cy="463898"/>
      </dsp:txXfrm>
    </dsp:sp>
    <dsp:sp modelId="{4149323B-3026-48D2-9406-B1B2030D0A79}">
      <dsp:nvSpPr>
        <dsp:cNvPr id="0" name=""/>
        <dsp:cNvSpPr/>
      </dsp:nvSpPr>
      <dsp:spPr>
        <a:xfrm>
          <a:off x="2455794" y="3481338"/>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3481338"/>
        <a:ext cx="1887893" cy="4638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232630" y="2016224"/>
          <a:ext cx="310878" cy="1777127"/>
        </a:xfrm>
        <a:custGeom>
          <a:avLst/>
          <a:gdLst/>
          <a:ahLst/>
          <a:cxnLst/>
          <a:rect l="0" t="0" r="0" b="0"/>
          <a:pathLst>
            <a:path>
              <a:moveTo>
                <a:pt x="0" y="0"/>
              </a:moveTo>
              <a:lnTo>
                <a:pt x="155439" y="0"/>
              </a:lnTo>
              <a:lnTo>
                <a:pt x="155439" y="1777127"/>
              </a:lnTo>
              <a:lnTo>
                <a:pt x="310878" y="177712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342967" y="2859684"/>
        <a:ext cx="90205" cy="90205"/>
      </dsp:txXfrm>
    </dsp:sp>
    <dsp:sp modelId="{D4F9D83C-9DCD-4181-B117-CB9FA91F3AE2}">
      <dsp:nvSpPr>
        <dsp:cNvPr id="0" name=""/>
        <dsp:cNvSpPr/>
      </dsp:nvSpPr>
      <dsp:spPr>
        <a:xfrm>
          <a:off x="2232630" y="2016224"/>
          <a:ext cx="310878" cy="1184751"/>
        </a:xfrm>
        <a:custGeom>
          <a:avLst/>
          <a:gdLst/>
          <a:ahLst/>
          <a:cxnLst/>
          <a:rect l="0" t="0" r="0" b="0"/>
          <a:pathLst>
            <a:path>
              <a:moveTo>
                <a:pt x="0" y="0"/>
              </a:moveTo>
              <a:lnTo>
                <a:pt x="155439" y="0"/>
              </a:lnTo>
              <a:lnTo>
                <a:pt x="155439" y="1184751"/>
              </a:lnTo>
              <a:lnTo>
                <a:pt x="310878" y="118475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57448" y="2577978"/>
        <a:ext cx="61243" cy="61243"/>
      </dsp:txXfrm>
    </dsp:sp>
    <dsp:sp modelId="{47FEE023-1A1D-4B85-A59B-6C1A2EA20C15}">
      <dsp:nvSpPr>
        <dsp:cNvPr id="0" name=""/>
        <dsp:cNvSpPr/>
      </dsp:nvSpPr>
      <dsp:spPr>
        <a:xfrm>
          <a:off x="2232630" y="2016224"/>
          <a:ext cx="310878" cy="592375"/>
        </a:xfrm>
        <a:custGeom>
          <a:avLst/>
          <a:gdLst/>
          <a:ahLst/>
          <a:cxnLst/>
          <a:rect l="0" t="0" r="0" b="0"/>
          <a:pathLst>
            <a:path>
              <a:moveTo>
                <a:pt x="0" y="0"/>
              </a:moveTo>
              <a:lnTo>
                <a:pt x="155439" y="0"/>
              </a:lnTo>
              <a:lnTo>
                <a:pt x="155439" y="592375"/>
              </a:lnTo>
              <a:lnTo>
                <a:pt x="310878" y="59237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71345" y="2295687"/>
        <a:ext cx="33449" cy="33449"/>
      </dsp:txXfrm>
    </dsp:sp>
    <dsp:sp modelId="{4B763022-987E-4813-B217-C6DBC14CE2C6}">
      <dsp:nvSpPr>
        <dsp:cNvPr id="0" name=""/>
        <dsp:cNvSpPr/>
      </dsp:nvSpPr>
      <dsp:spPr>
        <a:xfrm>
          <a:off x="2232630" y="1970503"/>
          <a:ext cx="310878" cy="91440"/>
        </a:xfrm>
        <a:custGeom>
          <a:avLst/>
          <a:gdLst/>
          <a:ahLst/>
          <a:cxnLst/>
          <a:rect l="0" t="0" r="0" b="0"/>
          <a:pathLst>
            <a:path>
              <a:moveTo>
                <a:pt x="0" y="45720"/>
              </a:moveTo>
              <a:lnTo>
                <a:pt x="310878"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80298" y="2008452"/>
        <a:ext cx="15543" cy="15543"/>
      </dsp:txXfrm>
    </dsp:sp>
    <dsp:sp modelId="{1E5A2185-BA0C-4F91-AA10-F6CB1B0156FC}">
      <dsp:nvSpPr>
        <dsp:cNvPr id="0" name=""/>
        <dsp:cNvSpPr/>
      </dsp:nvSpPr>
      <dsp:spPr>
        <a:xfrm>
          <a:off x="2232630" y="1423848"/>
          <a:ext cx="310878" cy="592375"/>
        </a:xfrm>
        <a:custGeom>
          <a:avLst/>
          <a:gdLst/>
          <a:ahLst/>
          <a:cxnLst/>
          <a:rect l="0" t="0" r="0" b="0"/>
          <a:pathLst>
            <a:path>
              <a:moveTo>
                <a:pt x="0" y="592375"/>
              </a:moveTo>
              <a:lnTo>
                <a:pt x="155439" y="592375"/>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71345" y="1703311"/>
        <a:ext cx="33449" cy="33449"/>
      </dsp:txXfrm>
    </dsp:sp>
    <dsp:sp modelId="{95FB0B6A-82E2-49A0-84C8-EF6168BE495D}">
      <dsp:nvSpPr>
        <dsp:cNvPr id="0" name=""/>
        <dsp:cNvSpPr/>
      </dsp:nvSpPr>
      <dsp:spPr>
        <a:xfrm>
          <a:off x="2232630" y="831472"/>
          <a:ext cx="310878" cy="1184751"/>
        </a:xfrm>
        <a:custGeom>
          <a:avLst/>
          <a:gdLst/>
          <a:ahLst/>
          <a:cxnLst/>
          <a:rect l="0" t="0" r="0" b="0"/>
          <a:pathLst>
            <a:path>
              <a:moveTo>
                <a:pt x="0" y="1184751"/>
              </a:moveTo>
              <a:lnTo>
                <a:pt x="155439" y="1184751"/>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57448" y="1393226"/>
        <a:ext cx="61243" cy="61243"/>
      </dsp:txXfrm>
    </dsp:sp>
    <dsp:sp modelId="{4DCC8F3E-F709-4B42-99CB-9E754E86A040}">
      <dsp:nvSpPr>
        <dsp:cNvPr id="0" name=""/>
        <dsp:cNvSpPr/>
      </dsp:nvSpPr>
      <dsp:spPr>
        <a:xfrm>
          <a:off x="2232630" y="239096"/>
          <a:ext cx="310878" cy="1777127"/>
        </a:xfrm>
        <a:custGeom>
          <a:avLst/>
          <a:gdLst/>
          <a:ahLst/>
          <a:cxnLst/>
          <a:rect l="0" t="0" r="0" b="0"/>
          <a:pathLst>
            <a:path>
              <a:moveTo>
                <a:pt x="0" y="1777127"/>
              </a:moveTo>
              <a:lnTo>
                <a:pt x="155439" y="1777127"/>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342967" y="1082557"/>
        <a:ext cx="90205" cy="90205"/>
      </dsp:txXfrm>
    </dsp:sp>
    <dsp:sp modelId="{D2007AEC-647D-47B0-B4C8-FF0881230684}">
      <dsp:nvSpPr>
        <dsp:cNvPr id="0" name=""/>
        <dsp:cNvSpPr/>
      </dsp:nvSpPr>
      <dsp:spPr>
        <a:xfrm rot="16200000">
          <a:off x="284882" y="1315583"/>
          <a:ext cx="2494214" cy="140128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325924" y="1356625"/>
        <a:ext cx="2412130" cy="1319197"/>
      </dsp:txXfrm>
    </dsp:sp>
    <dsp:sp modelId="{C36D933B-DC2E-49DB-B383-FA9682E4DD3D}">
      <dsp:nvSpPr>
        <dsp:cNvPr id="0" name=""/>
        <dsp:cNvSpPr/>
      </dsp:nvSpPr>
      <dsp:spPr>
        <a:xfrm>
          <a:off x="2543509" y="2146"/>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543509" y="2146"/>
        <a:ext cx="1953733" cy="473900"/>
      </dsp:txXfrm>
    </dsp:sp>
    <dsp:sp modelId="{E7DD4E41-BC36-48D7-9C26-C49247D78B79}">
      <dsp:nvSpPr>
        <dsp:cNvPr id="0" name=""/>
        <dsp:cNvSpPr/>
      </dsp:nvSpPr>
      <dsp:spPr>
        <a:xfrm>
          <a:off x="2543509" y="594521"/>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543509" y="594521"/>
        <a:ext cx="1953733" cy="473900"/>
      </dsp:txXfrm>
    </dsp:sp>
    <dsp:sp modelId="{A8CAA23B-DECC-4DE6-98E2-2C9D8BE5E59C}">
      <dsp:nvSpPr>
        <dsp:cNvPr id="0" name=""/>
        <dsp:cNvSpPr/>
      </dsp:nvSpPr>
      <dsp:spPr>
        <a:xfrm>
          <a:off x="2543509" y="1186897"/>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186897"/>
        <a:ext cx="1953733" cy="473900"/>
      </dsp:txXfrm>
    </dsp:sp>
    <dsp:sp modelId="{EE9A99F2-3E14-4D11-917F-B58A06B280AB}">
      <dsp:nvSpPr>
        <dsp:cNvPr id="0" name=""/>
        <dsp:cNvSpPr/>
      </dsp:nvSpPr>
      <dsp:spPr>
        <a:xfrm>
          <a:off x="2543509" y="1779273"/>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779273"/>
        <a:ext cx="1928599" cy="473900"/>
      </dsp:txXfrm>
    </dsp:sp>
    <dsp:sp modelId="{FE5079DA-EFC3-4922-A063-981745543C78}">
      <dsp:nvSpPr>
        <dsp:cNvPr id="0" name=""/>
        <dsp:cNvSpPr/>
      </dsp:nvSpPr>
      <dsp:spPr>
        <a:xfrm>
          <a:off x="2543509" y="2371649"/>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2371649"/>
        <a:ext cx="1928599" cy="473900"/>
      </dsp:txXfrm>
    </dsp:sp>
    <dsp:sp modelId="{2024498F-F7CF-4062-9396-EF5F2D7129E6}">
      <dsp:nvSpPr>
        <dsp:cNvPr id="0" name=""/>
        <dsp:cNvSpPr/>
      </dsp:nvSpPr>
      <dsp:spPr>
        <a:xfrm>
          <a:off x="2543509" y="2964025"/>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543509" y="2964025"/>
        <a:ext cx="1953733" cy="473900"/>
      </dsp:txXfrm>
    </dsp:sp>
    <dsp:sp modelId="{4149323B-3026-48D2-9406-B1B2030D0A79}">
      <dsp:nvSpPr>
        <dsp:cNvPr id="0" name=""/>
        <dsp:cNvSpPr/>
      </dsp:nvSpPr>
      <dsp:spPr>
        <a:xfrm>
          <a:off x="2543509" y="3556401"/>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3556401"/>
        <a:ext cx="1928599" cy="4739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333673" y="1872208"/>
          <a:ext cx="288673" cy="1650189"/>
        </a:xfrm>
        <a:custGeom>
          <a:avLst/>
          <a:gdLst/>
          <a:ahLst/>
          <a:cxnLst/>
          <a:rect l="0" t="0" r="0" b="0"/>
          <a:pathLst>
            <a:path>
              <a:moveTo>
                <a:pt x="0" y="0"/>
              </a:moveTo>
              <a:lnTo>
                <a:pt x="144336" y="0"/>
              </a:lnTo>
              <a:lnTo>
                <a:pt x="144336" y="1650189"/>
              </a:lnTo>
              <a:lnTo>
                <a:pt x="288673" y="165018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36129" y="2655421"/>
        <a:ext cx="83762" cy="83762"/>
      </dsp:txXfrm>
    </dsp:sp>
    <dsp:sp modelId="{D4F9D83C-9DCD-4181-B117-CB9FA91F3AE2}">
      <dsp:nvSpPr>
        <dsp:cNvPr id="0" name=""/>
        <dsp:cNvSpPr/>
      </dsp:nvSpPr>
      <dsp:spPr>
        <a:xfrm>
          <a:off x="2333673" y="1872208"/>
          <a:ext cx="288673" cy="1100126"/>
        </a:xfrm>
        <a:custGeom>
          <a:avLst/>
          <a:gdLst/>
          <a:ahLst/>
          <a:cxnLst/>
          <a:rect l="0" t="0" r="0" b="0"/>
          <a:pathLst>
            <a:path>
              <a:moveTo>
                <a:pt x="0" y="0"/>
              </a:moveTo>
              <a:lnTo>
                <a:pt x="144336" y="0"/>
              </a:lnTo>
              <a:lnTo>
                <a:pt x="144336" y="1100126"/>
              </a:lnTo>
              <a:lnTo>
                <a:pt x="288673" y="110012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9576" y="2393837"/>
        <a:ext cx="56868" cy="56868"/>
      </dsp:txXfrm>
    </dsp:sp>
    <dsp:sp modelId="{47FEE023-1A1D-4B85-A59B-6C1A2EA20C15}">
      <dsp:nvSpPr>
        <dsp:cNvPr id="0" name=""/>
        <dsp:cNvSpPr/>
      </dsp:nvSpPr>
      <dsp:spPr>
        <a:xfrm>
          <a:off x="2333673" y="1872208"/>
          <a:ext cx="288673" cy="550063"/>
        </a:xfrm>
        <a:custGeom>
          <a:avLst/>
          <a:gdLst/>
          <a:ahLst/>
          <a:cxnLst/>
          <a:rect l="0" t="0" r="0" b="0"/>
          <a:pathLst>
            <a:path>
              <a:moveTo>
                <a:pt x="0" y="0"/>
              </a:moveTo>
              <a:lnTo>
                <a:pt x="144336" y="0"/>
              </a:lnTo>
              <a:lnTo>
                <a:pt x="144336" y="550063"/>
              </a:lnTo>
              <a:lnTo>
                <a:pt x="288673" y="55006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2480" y="2131709"/>
        <a:ext cx="31060" cy="31060"/>
      </dsp:txXfrm>
    </dsp:sp>
    <dsp:sp modelId="{4B763022-987E-4813-B217-C6DBC14CE2C6}">
      <dsp:nvSpPr>
        <dsp:cNvPr id="0" name=""/>
        <dsp:cNvSpPr/>
      </dsp:nvSpPr>
      <dsp:spPr>
        <a:xfrm>
          <a:off x="2333673" y="1826488"/>
          <a:ext cx="288673" cy="91440"/>
        </a:xfrm>
        <a:custGeom>
          <a:avLst/>
          <a:gdLst/>
          <a:ahLst/>
          <a:cxnLst/>
          <a:rect l="0" t="0" r="0" b="0"/>
          <a:pathLst>
            <a:path>
              <a:moveTo>
                <a:pt x="0" y="45720"/>
              </a:moveTo>
              <a:lnTo>
                <a:pt x="288673"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70793" y="1864991"/>
        <a:ext cx="14433" cy="14433"/>
      </dsp:txXfrm>
    </dsp:sp>
    <dsp:sp modelId="{1E5A2185-BA0C-4F91-AA10-F6CB1B0156FC}">
      <dsp:nvSpPr>
        <dsp:cNvPr id="0" name=""/>
        <dsp:cNvSpPr/>
      </dsp:nvSpPr>
      <dsp:spPr>
        <a:xfrm>
          <a:off x="2333673" y="1322144"/>
          <a:ext cx="288673" cy="550063"/>
        </a:xfrm>
        <a:custGeom>
          <a:avLst/>
          <a:gdLst/>
          <a:ahLst/>
          <a:cxnLst/>
          <a:rect l="0" t="0" r="0" b="0"/>
          <a:pathLst>
            <a:path>
              <a:moveTo>
                <a:pt x="0" y="550063"/>
              </a:moveTo>
              <a:lnTo>
                <a:pt x="144336" y="550063"/>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2480" y="1581646"/>
        <a:ext cx="31060" cy="31060"/>
      </dsp:txXfrm>
    </dsp:sp>
    <dsp:sp modelId="{95FB0B6A-82E2-49A0-84C8-EF6168BE495D}">
      <dsp:nvSpPr>
        <dsp:cNvPr id="0" name=""/>
        <dsp:cNvSpPr/>
      </dsp:nvSpPr>
      <dsp:spPr>
        <a:xfrm>
          <a:off x="2333673" y="772081"/>
          <a:ext cx="288673" cy="1100126"/>
        </a:xfrm>
        <a:custGeom>
          <a:avLst/>
          <a:gdLst/>
          <a:ahLst/>
          <a:cxnLst/>
          <a:rect l="0" t="0" r="0" b="0"/>
          <a:pathLst>
            <a:path>
              <a:moveTo>
                <a:pt x="0" y="1100126"/>
              </a:moveTo>
              <a:lnTo>
                <a:pt x="144336" y="1100126"/>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9576" y="1293710"/>
        <a:ext cx="56868" cy="56868"/>
      </dsp:txXfrm>
    </dsp:sp>
    <dsp:sp modelId="{4DCC8F3E-F709-4B42-99CB-9E754E86A040}">
      <dsp:nvSpPr>
        <dsp:cNvPr id="0" name=""/>
        <dsp:cNvSpPr/>
      </dsp:nvSpPr>
      <dsp:spPr>
        <a:xfrm>
          <a:off x="2333673" y="222018"/>
          <a:ext cx="288673" cy="1650189"/>
        </a:xfrm>
        <a:custGeom>
          <a:avLst/>
          <a:gdLst/>
          <a:ahLst/>
          <a:cxnLst/>
          <a:rect l="0" t="0" r="0" b="0"/>
          <a:pathLst>
            <a:path>
              <a:moveTo>
                <a:pt x="0" y="1650189"/>
              </a:moveTo>
              <a:lnTo>
                <a:pt x="144336" y="1650189"/>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36129" y="1005231"/>
        <a:ext cx="83762" cy="83762"/>
      </dsp:txXfrm>
    </dsp:sp>
    <dsp:sp modelId="{D2007AEC-647D-47B0-B4C8-FF0881230684}">
      <dsp:nvSpPr>
        <dsp:cNvPr id="0" name=""/>
        <dsp:cNvSpPr/>
      </dsp:nvSpPr>
      <dsp:spPr>
        <a:xfrm rot="16200000">
          <a:off x="525050" y="1221612"/>
          <a:ext cx="2316056" cy="130119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63161" y="1259723"/>
        <a:ext cx="2239834" cy="1224968"/>
      </dsp:txXfrm>
    </dsp:sp>
    <dsp:sp modelId="{C36D933B-DC2E-49DB-B383-FA9682E4DD3D}">
      <dsp:nvSpPr>
        <dsp:cNvPr id="0" name=""/>
        <dsp:cNvSpPr/>
      </dsp:nvSpPr>
      <dsp:spPr>
        <a:xfrm>
          <a:off x="2622347" y="1992"/>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622347" y="1992"/>
        <a:ext cx="1814181" cy="440050"/>
      </dsp:txXfrm>
    </dsp:sp>
    <dsp:sp modelId="{E7DD4E41-BC36-48D7-9C26-C49247D78B79}">
      <dsp:nvSpPr>
        <dsp:cNvPr id="0" name=""/>
        <dsp:cNvSpPr/>
      </dsp:nvSpPr>
      <dsp:spPr>
        <a:xfrm>
          <a:off x="2622347" y="552056"/>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622347" y="552056"/>
        <a:ext cx="1814181" cy="440050"/>
      </dsp:txXfrm>
    </dsp:sp>
    <dsp:sp modelId="{A8CAA23B-DECC-4DE6-98E2-2C9D8BE5E59C}">
      <dsp:nvSpPr>
        <dsp:cNvPr id="0" name=""/>
        <dsp:cNvSpPr/>
      </dsp:nvSpPr>
      <dsp:spPr>
        <a:xfrm>
          <a:off x="2622347" y="110211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102119"/>
        <a:ext cx="1814181" cy="440050"/>
      </dsp:txXfrm>
    </dsp:sp>
    <dsp:sp modelId="{EE9A99F2-3E14-4D11-917F-B58A06B280AB}">
      <dsp:nvSpPr>
        <dsp:cNvPr id="0" name=""/>
        <dsp:cNvSpPr/>
      </dsp:nvSpPr>
      <dsp:spPr>
        <a:xfrm>
          <a:off x="2622347" y="165218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652182"/>
        <a:ext cx="1790842" cy="440050"/>
      </dsp:txXfrm>
    </dsp:sp>
    <dsp:sp modelId="{FE5079DA-EFC3-4922-A063-981745543C78}">
      <dsp:nvSpPr>
        <dsp:cNvPr id="0" name=""/>
        <dsp:cNvSpPr/>
      </dsp:nvSpPr>
      <dsp:spPr>
        <a:xfrm>
          <a:off x="2622347" y="2202245"/>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2202245"/>
        <a:ext cx="1790842" cy="440050"/>
      </dsp:txXfrm>
    </dsp:sp>
    <dsp:sp modelId="{2024498F-F7CF-4062-9396-EF5F2D7129E6}">
      <dsp:nvSpPr>
        <dsp:cNvPr id="0" name=""/>
        <dsp:cNvSpPr/>
      </dsp:nvSpPr>
      <dsp:spPr>
        <a:xfrm>
          <a:off x="2622347" y="275230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622347" y="2752309"/>
        <a:ext cx="1814181" cy="440050"/>
      </dsp:txXfrm>
    </dsp:sp>
    <dsp:sp modelId="{4149323B-3026-48D2-9406-B1B2030D0A79}">
      <dsp:nvSpPr>
        <dsp:cNvPr id="0" name=""/>
        <dsp:cNvSpPr/>
      </dsp:nvSpPr>
      <dsp:spPr>
        <a:xfrm>
          <a:off x="2622347" y="330237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3302372"/>
        <a:ext cx="1790842" cy="4400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0496" y="1968981"/>
          <a:ext cx="303594" cy="1735487"/>
        </a:xfrm>
        <a:custGeom>
          <a:avLst/>
          <a:gdLst/>
          <a:ahLst/>
          <a:cxnLst/>
          <a:rect l="0" t="0" r="0" b="0"/>
          <a:pathLst>
            <a:path>
              <a:moveTo>
                <a:pt x="0" y="0"/>
              </a:moveTo>
              <a:lnTo>
                <a:pt x="151797" y="0"/>
              </a:lnTo>
              <a:lnTo>
                <a:pt x="151797" y="1735487"/>
              </a:lnTo>
              <a:lnTo>
                <a:pt x="303594" y="173548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8247" y="2792678"/>
        <a:ext cx="88092" cy="88092"/>
      </dsp:txXfrm>
    </dsp:sp>
    <dsp:sp modelId="{D4F9D83C-9DCD-4181-B117-CB9FA91F3AE2}">
      <dsp:nvSpPr>
        <dsp:cNvPr id="0" name=""/>
        <dsp:cNvSpPr/>
      </dsp:nvSpPr>
      <dsp:spPr>
        <a:xfrm>
          <a:off x="2120496" y="1968981"/>
          <a:ext cx="303594" cy="1156991"/>
        </a:xfrm>
        <a:custGeom>
          <a:avLst/>
          <a:gdLst/>
          <a:ahLst/>
          <a:cxnLst/>
          <a:rect l="0" t="0" r="0" b="0"/>
          <a:pathLst>
            <a:path>
              <a:moveTo>
                <a:pt x="0" y="0"/>
              </a:moveTo>
              <a:lnTo>
                <a:pt x="151797" y="0"/>
              </a:lnTo>
              <a:lnTo>
                <a:pt x="151797" y="1156991"/>
              </a:lnTo>
              <a:lnTo>
                <a:pt x="303594" y="115699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2389" y="2517572"/>
        <a:ext cx="59807" cy="59807"/>
      </dsp:txXfrm>
    </dsp:sp>
    <dsp:sp modelId="{47FEE023-1A1D-4B85-A59B-6C1A2EA20C15}">
      <dsp:nvSpPr>
        <dsp:cNvPr id="0" name=""/>
        <dsp:cNvSpPr/>
      </dsp:nvSpPr>
      <dsp:spPr>
        <a:xfrm>
          <a:off x="2120496" y="1968981"/>
          <a:ext cx="303594" cy="578495"/>
        </a:xfrm>
        <a:custGeom>
          <a:avLst/>
          <a:gdLst/>
          <a:ahLst/>
          <a:cxnLst/>
          <a:rect l="0" t="0" r="0" b="0"/>
          <a:pathLst>
            <a:path>
              <a:moveTo>
                <a:pt x="0" y="0"/>
              </a:moveTo>
              <a:lnTo>
                <a:pt x="151797" y="0"/>
              </a:lnTo>
              <a:lnTo>
                <a:pt x="151797" y="578495"/>
              </a:lnTo>
              <a:lnTo>
                <a:pt x="303594" y="57849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5960" y="2241895"/>
        <a:ext cx="32665" cy="32665"/>
      </dsp:txXfrm>
    </dsp:sp>
    <dsp:sp modelId="{4B763022-987E-4813-B217-C6DBC14CE2C6}">
      <dsp:nvSpPr>
        <dsp:cNvPr id="0" name=""/>
        <dsp:cNvSpPr/>
      </dsp:nvSpPr>
      <dsp:spPr>
        <a:xfrm>
          <a:off x="2120496" y="1923260"/>
          <a:ext cx="303594" cy="91440"/>
        </a:xfrm>
        <a:custGeom>
          <a:avLst/>
          <a:gdLst/>
          <a:ahLst/>
          <a:cxnLst/>
          <a:rect l="0" t="0" r="0" b="0"/>
          <a:pathLst>
            <a:path>
              <a:moveTo>
                <a:pt x="0" y="45720"/>
              </a:moveTo>
              <a:lnTo>
                <a:pt x="303594"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4703" y="1961391"/>
        <a:ext cx="15179" cy="15179"/>
      </dsp:txXfrm>
    </dsp:sp>
    <dsp:sp modelId="{1E5A2185-BA0C-4F91-AA10-F6CB1B0156FC}">
      <dsp:nvSpPr>
        <dsp:cNvPr id="0" name=""/>
        <dsp:cNvSpPr/>
      </dsp:nvSpPr>
      <dsp:spPr>
        <a:xfrm>
          <a:off x="2120496" y="1390485"/>
          <a:ext cx="303594" cy="578495"/>
        </a:xfrm>
        <a:custGeom>
          <a:avLst/>
          <a:gdLst/>
          <a:ahLst/>
          <a:cxnLst/>
          <a:rect l="0" t="0" r="0" b="0"/>
          <a:pathLst>
            <a:path>
              <a:moveTo>
                <a:pt x="0" y="578495"/>
              </a:moveTo>
              <a:lnTo>
                <a:pt x="151797" y="578495"/>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5960" y="1663400"/>
        <a:ext cx="32665" cy="32665"/>
      </dsp:txXfrm>
    </dsp:sp>
    <dsp:sp modelId="{95FB0B6A-82E2-49A0-84C8-EF6168BE495D}">
      <dsp:nvSpPr>
        <dsp:cNvPr id="0" name=""/>
        <dsp:cNvSpPr/>
      </dsp:nvSpPr>
      <dsp:spPr>
        <a:xfrm>
          <a:off x="2120496" y="811989"/>
          <a:ext cx="303594" cy="1156991"/>
        </a:xfrm>
        <a:custGeom>
          <a:avLst/>
          <a:gdLst/>
          <a:ahLst/>
          <a:cxnLst/>
          <a:rect l="0" t="0" r="0" b="0"/>
          <a:pathLst>
            <a:path>
              <a:moveTo>
                <a:pt x="0" y="1156991"/>
              </a:moveTo>
              <a:lnTo>
                <a:pt x="151797" y="1156991"/>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2389" y="1360581"/>
        <a:ext cx="59807" cy="59807"/>
      </dsp:txXfrm>
    </dsp:sp>
    <dsp:sp modelId="{4DCC8F3E-F709-4B42-99CB-9E754E86A040}">
      <dsp:nvSpPr>
        <dsp:cNvPr id="0" name=""/>
        <dsp:cNvSpPr/>
      </dsp:nvSpPr>
      <dsp:spPr>
        <a:xfrm>
          <a:off x="2120496" y="233493"/>
          <a:ext cx="303594" cy="1735487"/>
        </a:xfrm>
        <a:custGeom>
          <a:avLst/>
          <a:gdLst/>
          <a:ahLst/>
          <a:cxnLst/>
          <a:rect l="0" t="0" r="0" b="0"/>
          <a:pathLst>
            <a:path>
              <a:moveTo>
                <a:pt x="0" y="1735487"/>
              </a:moveTo>
              <a:lnTo>
                <a:pt x="151797" y="1735487"/>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8247" y="1057191"/>
        <a:ext cx="88092" cy="88092"/>
      </dsp:txXfrm>
    </dsp:sp>
    <dsp:sp modelId="{D2007AEC-647D-47B0-B4C8-FF0881230684}">
      <dsp:nvSpPr>
        <dsp:cNvPr id="0" name=""/>
        <dsp:cNvSpPr/>
      </dsp:nvSpPr>
      <dsp:spPr>
        <a:xfrm rot="16200000">
          <a:off x="218386" y="1284757"/>
          <a:ext cx="2435771" cy="136844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58466" y="1324837"/>
        <a:ext cx="2355611" cy="1288287"/>
      </dsp:txXfrm>
    </dsp:sp>
    <dsp:sp modelId="{C36D933B-DC2E-49DB-B383-FA9682E4DD3D}">
      <dsp:nvSpPr>
        <dsp:cNvPr id="0" name=""/>
        <dsp:cNvSpPr/>
      </dsp:nvSpPr>
      <dsp:spPr>
        <a:xfrm>
          <a:off x="2424090" y="2095"/>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4090" y="2095"/>
        <a:ext cx="1907954" cy="462796"/>
      </dsp:txXfrm>
    </dsp:sp>
    <dsp:sp modelId="{E7DD4E41-BC36-48D7-9C26-C49247D78B79}">
      <dsp:nvSpPr>
        <dsp:cNvPr id="0" name=""/>
        <dsp:cNvSpPr/>
      </dsp:nvSpPr>
      <dsp:spPr>
        <a:xfrm>
          <a:off x="2424090" y="580591"/>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4090" y="580591"/>
        <a:ext cx="1907954" cy="462796"/>
      </dsp:txXfrm>
    </dsp:sp>
    <dsp:sp modelId="{A8CAA23B-DECC-4DE6-98E2-2C9D8BE5E59C}">
      <dsp:nvSpPr>
        <dsp:cNvPr id="0" name=""/>
        <dsp:cNvSpPr/>
      </dsp:nvSpPr>
      <dsp:spPr>
        <a:xfrm>
          <a:off x="2424090" y="1159087"/>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159087"/>
        <a:ext cx="1907954" cy="462796"/>
      </dsp:txXfrm>
    </dsp:sp>
    <dsp:sp modelId="{EE9A99F2-3E14-4D11-917F-B58A06B280AB}">
      <dsp:nvSpPr>
        <dsp:cNvPr id="0" name=""/>
        <dsp:cNvSpPr/>
      </dsp:nvSpPr>
      <dsp:spPr>
        <a:xfrm>
          <a:off x="2424090" y="1737582"/>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737582"/>
        <a:ext cx="1883409" cy="462796"/>
      </dsp:txXfrm>
    </dsp:sp>
    <dsp:sp modelId="{FE5079DA-EFC3-4922-A063-981745543C78}">
      <dsp:nvSpPr>
        <dsp:cNvPr id="0" name=""/>
        <dsp:cNvSpPr/>
      </dsp:nvSpPr>
      <dsp:spPr>
        <a:xfrm>
          <a:off x="2424090" y="2316078"/>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2316078"/>
        <a:ext cx="1883409" cy="462796"/>
      </dsp:txXfrm>
    </dsp:sp>
    <dsp:sp modelId="{2024498F-F7CF-4062-9396-EF5F2D7129E6}">
      <dsp:nvSpPr>
        <dsp:cNvPr id="0" name=""/>
        <dsp:cNvSpPr/>
      </dsp:nvSpPr>
      <dsp:spPr>
        <a:xfrm>
          <a:off x="2424090" y="2894574"/>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4090" y="2894574"/>
        <a:ext cx="1907954" cy="462796"/>
      </dsp:txXfrm>
    </dsp:sp>
    <dsp:sp modelId="{4149323B-3026-48D2-9406-B1B2030D0A79}">
      <dsp:nvSpPr>
        <dsp:cNvPr id="0" name=""/>
        <dsp:cNvSpPr/>
      </dsp:nvSpPr>
      <dsp:spPr>
        <a:xfrm>
          <a:off x="2424090" y="3473069"/>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3473069"/>
        <a:ext cx="1883409" cy="4627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869616" y="-590371"/>
          <a:ext cx="5196049" cy="6797367"/>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班級幹部：擔任班級幹部任滿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分。 </a:t>
          </a:r>
          <a:endParaRPr lang="zh-TW" altLang="en-US" sz="1800" b="1" kern="1200" dirty="0">
            <a:solidFill>
              <a:srgbClr val="000066"/>
            </a:solidFill>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班級幹部之數量以</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人服務</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人之比例計算為原則，最多為</a:t>
          </a:r>
          <a:r>
            <a:rPr lang="en-US" altLang="zh-TW" sz="1800" b="1" u="none" kern="1200" dirty="0">
              <a:solidFill>
                <a:srgbClr val="333399"/>
              </a:solidFill>
              <a:latin typeface="微軟正黑體" pitchFamily="34" charset="-120"/>
              <a:ea typeface="微軟正黑體" pitchFamily="34" charset="-120"/>
              <a:cs typeface="+mn-cs"/>
            </a:rPr>
            <a:t>10</a:t>
          </a:r>
          <a:r>
            <a:rPr lang="zh-TW" altLang="en-US" sz="1800" b="1" u="none" kern="1200" dirty="0">
              <a:solidFill>
                <a:srgbClr val="000066"/>
              </a:solidFill>
              <a:latin typeface="微軟正黑體" pitchFamily="34" charset="-120"/>
              <a:ea typeface="微軟正黑體" pitchFamily="34" charset="-120"/>
              <a:cs typeface="+mn-cs"/>
            </a:rPr>
            <a:t>個幹部。</a:t>
          </a:r>
          <a:r>
            <a:rPr lang="zh-TW" altLang="en-US" sz="1800" b="1" u="none" kern="1200" dirty="0">
              <a:solidFill>
                <a:srgbClr val="FF0000"/>
              </a:solidFill>
              <a:latin typeface="微軟正黑體" pitchFamily="34" charset="-120"/>
              <a:ea typeface="微軟正黑體" pitchFamily="34" charset="-120"/>
              <a:cs typeface="+mn-cs"/>
            </a:rPr>
            <a:t>幹部名稱</a:t>
          </a:r>
          <a:r>
            <a:rPr lang="zh-TW" altLang="en-US" sz="1800" b="1" u="none" kern="1200"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kern="1200" dirty="0">
              <a:solidFill>
                <a:srgbClr val="FF0000"/>
              </a:solidFill>
              <a:latin typeface="微軟正黑體" pitchFamily="34" charset="-120"/>
              <a:ea typeface="微軟正黑體" pitchFamily="34" charset="-120"/>
              <a:cs typeface="+mn-cs"/>
            </a:rPr>
            <a:t>各校得自行訂定</a:t>
          </a:r>
          <a:r>
            <a:rPr lang="zh-TW" altLang="en-US" sz="1800" b="1" u="none" kern="1200" dirty="0">
              <a:solidFill>
                <a:srgbClr val="000066"/>
              </a:solidFill>
              <a:latin typeface="微軟正黑體" pitchFamily="34" charset="-120"/>
              <a:ea typeface="微軟正黑體" pitchFamily="34" charset="-120"/>
              <a:cs typeface="+mn-cs"/>
            </a:rPr>
            <a:t>。</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社團社長：任滿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特殊服務表現：每班</a:t>
          </a:r>
          <a:r>
            <a:rPr lang="en-US" altLang="en-US" sz="1800" b="1" u="none" kern="1200" dirty="0">
              <a:solidFill>
                <a:srgbClr val="000066"/>
              </a:solidFill>
              <a:latin typeface="微軟正黑體" pitchFamily="34" charset="-120"/>
              <a:ea typeface="微軟正黑體" pitchFamily="34" charset="-120"/>
              <a:cs typeface="+mn-cs"/>
            </a:rPr>
            <a:t>0~4</a:t>
          </a:r>
          <a:r>
            <a:rPr lang="zh-TW" altLang="en-US" sz="1800" b="1" u="none" kern="1200" dirty="0">
              <a:solidFill>
                <a:srgbClr val="000066"/>
              </a:solidFill>
              <a:latin typeface="微軟正黑體" pitchFamily="34" charset="-120"/>
              <a:ea typeface="微軟正黑體" pitchFamily="34" charset="-120"/>
              <a:cs typeface="+mn-cs"/>
            </a:rPr>
            <a:t>位，任滿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名額外加</a:t>
          </a:r>
          <a:r>
            <a:rPr lang="en-US" altLang="en-US"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，由家長提供證明。</a:t>
          </a:r>
        </a:p>
        <a:p>
          <a:pPr marL="171450" lvl="1" indent="-171450" algn="l" defTabSz="800100">
            <a:lnSpc>
              <a:spcPct val="90000"/>
            </a:lnSpc>
            <a:spcBef>
              <a:spcPct val="0"/>
            </a:spcBef>
            <a:spcAft>
              <a:spcPct val="15000"/>
            </a:spcAft>
            <a:buChar char="••"/>
          </a:pPr>
          <a:endParaRPr lang="zh-TW" altLang="en-US" sz="1800" b="1" u="none" kern="1200" dirty="0">
            <a:solidFill>
              <a:srgbClr val="000066"/>
            </a:solidFill>
            <a:latin typeface="微軟正黑體" pitchFamily="34" charset="-120"/>
            <a:ea typeface="微軟正黑體" pitchFamily="34" charset="-120"/>
            <a:cs typeface="+mn-cs"/>
          </a:endParaRPr>
        </a:p>
      </dsp:txBody>
      <dsp:txXfrm rot="-5400000">
        <a:off x="2068957" y="463938"/>
        <a:ext cx="6543717" cy="4688749"/>
      </dsp:txXfrm>
    </dsp:sp>
    <dsp:sp modelId="{86C6275C-E814-444B-B2D2-162DEBBE454D}">
      <dsp:nvSpPr>
        <dsp:cNvPr id="0" name=""/>
        <dsp:cNvSpPr/>
      </dsp:nvSpPr>
      <dsp:spPr>
        <a:xfrm>
          <a:off x="88" y="2742"/>
          <a:ext cx="2131448" cy="5611139"/>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服務表現</a:t>
          </a:r>
          <a:endParaRPr lang="en-US" altLang="zh-TW" sz="2800" b="1" u="none" kern="1200" dirty="0">
            <a:solidFill>
              <a:sysClr val="window" lastClr="FFFFFF"/>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4137" y="106791"/>
        <a:ext cx="1923350" cy="540304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905830" y="-877055"/>
          <a:ext cx="4518975"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kern="1200" dirty="0">
              <a:solidFill>
                <a:srgbClr val="333399"/>
              </a:solidFill>
              <a:latin typeface="微軟正黑體" panose="020B0604030504040204" pitchFamily="34" charset="-120"/>
              <a:ea typeface="微軟正黑體" panose="020B0604030504040204" pitchFamily="34" charset="-120"/>
            </a:rPr>
            <a:t>10</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7</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2</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4</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3</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分。</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000066"/>
              </a:solidFill>
              <a:latin typeface="微軟正黑體" pitchFamily="34" charset="-120"/>
              <a:ea typeface="微軟正黑體" pitchFamily="34" charset="-120"/>
              <a:cs typeface="+mn-cs"/>
            </a:rPr>
            <a:t>採計至當年度</a:t>
          </a:r>
          <a:r>
            <a:rPr lang="en-US" sz="2400" b="1" u="none" kern="1200" dirty="0">
              <a:solidFill>
                <a:srgbClr val="000066"/>
              </a:solidFill>
              <a:latin typeface="微軟正黑體" pitchFamily="34" charset="-120"/>
              <a:ea typeface="微軟正黑體" pitchFamily="34" charset="-120"/>
              <a:cs typeface="+mn-cs"/>
            </a:rPr>
            <a:t>4</a:t>
          </a:r>
          <a:r>
            <a:rPr lang="zh-TW" sz="2400" b="1" u="none" kern="1200" dirty="0">
              <a:solidFill>
                <a:srgbClr val="000066"/>
              </a:solidFill>
              <a:latin typeface="微軟正黑體" pitchFamily="34" charset="-120"/>
              <a:ea typeface="微軟正黑體" pitchFamily="34" charset="-120"/>
              <a:cs typeface="+mn-cs"/>
            </a:rPr>
            <a:t>月</a:t>
          </a:r>
          <a:r>
            <a:rPr lang="en-US" sz="2400" b="1" u="none" kern="1200" dirty="0">
              <a:solidFill>
                <a:srgbClr val="FF0000"/>
              </a:solidFill>
              <a:latin typeface="微軟正黑體" pitchFamily="34" charset="-120"/>
              <a:ea typeface="微軟正黑體" pitchFamily="34" charset="-120"/>
              <a:cs typeface="+mn-cs"/>
            </a:rPr>
            <a:t>20</a:t>
          </a:r>
          <a:r>
            <a:rPr lang="zh-TW" sz="2400" b="1" u="none" kern="1200" dirty="0">
              <a:solidFill>
                <a:srgbClr val="000066"/>
              </a:solidFill>
              <a:latin typeface="微軟正黑體" pitchFamily="34" charset="-120"/>
              <a:ea typeface="微軟正黑體" pitchFamily="34" charset="-120"/>
              <a:cs typeface="+mn-cs"/>
            </a:rPr>
            <a:t>日前。</a:t>
          </a:r>
          <a:endParaRPr lang="zh-TW" altLang="en-US" sz="2400" b="1" u="none" kern="1200" dirty="0">
            <a:solidFill>
              <a:srgbClr val="000066"/>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altLang="en-US" sz="2400" b="1" u="none" kern="1200" dirty="0">
              <a:solidFill>
                <a:srgbClr val="000066"/>
              </a:solidFill>
              <a:latin typeface="微軟正黑體" pitchFamily="34" charset="-120"/>
              <a:ea typeface="微軟正黑體" pitchFamily="34" charset="-120"/>
              <a:cs typeface="+mn-cs"/>
            </a:rPr>
            <a:t>記過紀錄包含大過、小過、警告。</a:t>
          </a:r>
        </a:p>
        <a:p>
          <a:pPr marL="171450" lvl="1" indent="-171450" algn="l" defTabSz="711200">
            <a:lnSpc>
              <a:spcPct val="90000"/>
            </a:lnSpc>
            <a:spcBef>
              <a:spcPct val="0"/>
            </a:spcBef>
            <a:spcAft>
              <a:spcPct val="15000"/>
            </a:spcAft>
            <a:buChar char="••"/>
          </a:pPr>
          <a:endParaRPr lang="zh-TW" altLang="en-US" sz="1600" b="1" u="none" kern="1200" dirty="0">
            <a:solidFill>
              <a:srgbClr val="000066"/>
            </a:solidFill>
            <a:latin typeface="微軟正黑體" pitchFamily="34" charset="-120"/>
            <a:ea typeface="微軟正黑體" pitchFamily="34" charset="-120"/>
            <a:cs typeface="+mn-cs"/>
          </a:endParaRPr>
        </a:p>
      </dsp:txBody>
      <dsp:txXfrm rot="-5400000">
        <a:off x="1954558" y="294815"/>
        <a:ext cx="6200922" cy="4077779"/>
      </dsp:txXfrm>
    </dsp:sp>
    <dsp:sp modelId="{86C6275C-E814-444B-B2D2-162DEBBE454D}">
      <dsp:nvSpPr>
        <dsp:cNvPr id="0" name=""/>
        <dsp:cNvSpPr/>
      </dsp:nvSpPr>
      <dsp:spPr>
        <a:xfrm>
          <a:off x="83" y="2279"/>
          <a:ext cx="2013593" cy="4662851"/>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chemeClr val="bg1"/>
              </a:solidFill>
              <a:latin typeface="微軟正黑體" pitchFamily="34" charset="-120"/>
              <a:ea typeface="微軟正黑體" pitchFamily="34" charset="-120"/>
              <a:cs typeface="+mn-cs"/>
            </a:rPr>
            <a:t>獎懲紀錄</a:t>
          </a:r>
          <a:endParaRPr lang="en-US" altLang="zh-TW" sz="2800" b="1" u="none" kern="1200" dirty="0">
            <a:solidFill>
              <a:schemeClr val="bg1"/>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98379" y="100575"/>
        <a:ext cx="1817001" cy="446625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2210014" y="-1447752"/>
          <a:ext cx="5395332" cy="8296105"/>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個人賽：全縣性：第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含佳作</a:t>
          </a:r>
          <a:r>
            <a:rPr lang="en-US" altLang="en-US" sz="1400" b="1" kern="1200" dirty="0">
              <a:solidFill>
                <a:srgbClr val="663300"/>
              </a:solidFill>
              <a:latin typeface="微軟正黑體" pitchFamily="34" charset="-120"/>
              <a:ea typeface="微軟正黑體" pitchFamily="34" charset="-120"/>
              <a:cs typeface="+mn-cs"/>
            </a:rPr>
            <a:t>)0.5</a:t>
          </a:r>
          <a:r>
            <a:rPr lang="zh-TW" altLang="en-US" sz="1400" b="1" kern="1200" dirty="0">
              <a:solidFill>
                <a:srgbClr val="663300"/>
              </a:solidFill>
              <a:latin typeface="微軟正黑體" pitchFamily="34" charset="-120"/>
              <a:ea typeface="微軟正黑體" pitchFamily="34" charset="-120"/>
              <a:cs typeface="+mn-cs"/>
            </a:rPr>
            <a:t>分全國性：第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國際性：第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10</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9</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團體賽：依個人賽積分計算。</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成績比照：</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）特優：比照第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）優等：比照第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）甲等：比照第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）全國佳作：比照第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）全國入選：比照第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）給獎名次為白金獎、金獎、銀獎：依次比照第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71450" lvl="1" indent="-171450" algn="l" defTabSz="800100">
            <a:lnSpc>
              <a:spcPct val="90000"/>
            </a:lnSpc>
            <a:spcBef>
              <a:spcPct val="0"/>
            </a:spcBef>
            <a:spcAft>
              <a:spcPts val="0"/>
            </a:spcAft>
            <a:buChar char="••"/>
          </a:pPr>
          <a:r>
            <a:rPr lang="zh-TW" altLang="en-US" sz="1800" b="1" kern="1200"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a:p>
          <a:pPr marL="171450" lvl="1" indent="-171450" algn="l" defTabSz="800100">
            <a:lnSpc>
              <a:spcPct val="90000"/>
            </a:lnSpc>
            <a:spcBef>
              <a:spcPct val="0"/>
            </a:spcBef>
            <a:spcAft>
              <a:spcPts val="0"/>
            </a:spcAft>
            <a:buChar char="••"/>
          </a:pPr>
          <a:r>
            <a:rPr lang="zh-TW" sz="1800" b="1" kern="1200" dirty="0">
              <a:latin typeface="微軟正黑體" panose="020B0604030504040204" pitchFamily="34" charset="-120"/>
              <a:ea typeface="微軟正黑體" panose="020B0604030504040204" pitchFamily="34" charset="-120"/>
            </a:rPr>
            <a:t>採計至當年度</a:t>
          </a:r>
          <a:r>
            <a:rPr lang="en-US" sz="1800" b="1" kern="1200" dirty="0">
              <a:latin typeface="微軟正黑體" panose="020B0604030504040204" pitchFamily="34" charset="-120"/>
              <a:ea typeface="微軟正黑體" panose="020B0604030504040204" pitchFamily="34" charset="-120"/>
            </a:rPr>
            <a:t>4</a:t>
          </a:r>
          <a:r>
            <a:rPr lang="zh-TW" sz="1800" b="1" kern="1200" dirty="0">
              <a:latin typeface="微軟正黑體" panose="020B0604030504040204" pitchFamily="34" charset="-120"/>
              <a:ea typeface="微軟正黑體" panose="020B0604030504040204" pitchFamily="34" charset="-120"/>
            </a:rPr>
            <a:t>月</a:t>
          </a:r>
          <a:r>
            <a:rPr lang="en-US" sz="1800" b="1" u="none" kern="1200" dirty="0">
              <a:solidFill>
                <a:srgbClr val="FF0000"/>
              </a:solidFill>
              <a:latin typeface="微軟正黑體" panose="020B0604030504040204" pitchFamily="34" charset="-120"/>
              <a:ea typeface="微軟正黑體" panose="020B0604030504040204" pitchFamily="34" charset="-120"/>
            </a:rPr>
            <a:t>20</a:t>
          </a:r>
          <a:r>
            <a:rPr lang="zh-TW" sz="1800" b="1" kern="1200" dirty="0">
              <a:latin typeface="微軟正黑體" panose="020B0604030504040204" pitchFamily="34" charset="-120"/>
              <a:ea typeface="微軟正黑體" panose="020B0604030504040204" pitchFamily="34" charset="-120"/>
            </a:rPr>
            <a:t>日前</a:t>
          </a:r>
          <a:endParaRPr lang="zh-TW" altLang="en-US" sz="1800" b="1" kern="1200" dirty="0">
            <a:solidFill>
              <a:srgbClr val="FF0000"/>
            </a:solidFill>
            <a:latin typeface="微軟正黑體" pitchFamily="34" charset="-120"/>
            <a:ea typeface="微軟正黑體" pitchFamily="34" charset="-120"/>
            <a:cs typeface="+mn-cs"/>
          </a:endParaRPr>
        </a:p>
      </dsp:txBody>
      <dsp:txXfrm rot="-5400000">
        <a:off x="759628" y="266012"/>
        <a:ext cx="8032727" cy="4868576"/>
      </dsp:txXfrm>
    </dsp:sp>
    <dsp:sp modelId="{325212F6-3176-4964-B4B0-3C6D23FCF7F2}">
      <dsp:nvSpPr>
        <dsp:cNvPr id="0" name=""/>
        <dsp:cNvSpPr/>
      </dsp:nvSpPr>
      <dsp:spPr>
        <a:xfrm>
          <a:off x="78" y="5272"/>
          <a:ext cx="776745" cy="5390055"/>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itchFamily="34" charset="-120"/>
              <a:ea typeface="微軟正黑體" pitchFamily="34" charset="-120"/>
              <a:cs typeface="+mn-cs"/>
            </a:rPr>
            <a:t>競賽表現上限</a:t>
          </a:r>
          <a:r>
            <a:rPr lang="en-US" altLang="zh-TW" sz="3000" b="1" kern="1200" dirty="0">
              <a:solidFill>
                <a:sysClr val="window" lastClr="FFFFFF"/>
              </a:solidFill>
              <a:latin typeface="微軟正黑體" pitchFamily="34" charset="-120"/>
              <a:ea typeface="微軟正黑體" pitchFamily="34" charset="-120"/>
              <a:cs typeface="+mn-cs"/>
            </a:rPr>
            <a:t>10</a:t>
          </a:r>
          <a:r>
            <a:rPr lang="zh-TW" altLang="en-US" sz="3000" b="1" kern="1200" dirty="0">
              <a:solidFill>
                <a:sysClr val="window" lastClr="FFFFFF"/>
              </a:solidFill>
              <a:latin typeface="微軟正黑體" pitchFamily="34" charset="-120"/>
              <a:ea typeface="微軟正黑體" pitchFamily="34" charset="-120"/>
              <a:cs typeface="+mn-cs"/>
            </a:rPr>
            <a:t>分</a:t>
          </a:r>
        </a:p>
      </dsp:txBody>
      <dsp:txXfrm>
        <a:off x="37996" y="43190"/>
        <a:ext cx="700909" cy="5314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A98F8-8211-4709-B15F-E9F38BDD2858}">
      <dsp:nvSpPr>
        <dsp:cNvPr id="0" name=""/>
        <dsp:cNvSpPr/>
      </dsp:nvSpPr>
      <dsp:spPr>
        <a:xfrm>
          <a:off x="0" y="5024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DD6BE3-A495-4529-8BD5-BBEED7568913}">
      <dsp:nvSpPr>
        <dsp:cNvPr id="0" name=""/>
        <dsp:cNvSpPr/>
      </dsp:nvSpPr>
      <dsp:spPr>
        <a:xfrm>
          <a:off x="417646" y="59699"/>
          <a:ext cx="6135133"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rtl="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kern="1200" dirty="0">
            <a:latin typeface="微軟正黑體" panose="020B0604030504040204" pitchFamily="34" charset="-120"/>
            <a:ea typeface="微軟正黑體" panose="020B0604030504040204" pitchFamily="34" charset="-120"/>
          </a:endParaRPr>
        </a:p>
      </dsp:txBody>
      <dsp:txXfrm>
        <a:off x="460877" y="102930"/>
        <a:ext cx="6048671" cy="799138"/>
      </dsp:txXfrm>
    </dsp:sp>
    <dsp:sp modelId="{3BEAAE17-8B03-485B-914E-70A644277BE4}">
      <dsp:nvSpPr>
        <dsp:cNvPr id="0" name=""/>
        <dsp:cNvSpPr/>
      </dsp:nvSpPr>
      <dsp:spPr>
        <a:xfrm>
          <a:off x="0" y="18632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97788F-1D2D-43D0-8405-F2F4C8F82FEE}">
      <dsp:nvSpPr>
        <dsp:cNvPr id="0" name=""/>
        <dsp:cNvSpPr/>
      </dsp:nvSpPr>
      <dsp:spPr>
        <a:xfrm>
          <a:off x="417646" y="1420499"/>
          <a:ext cx="7532987"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rtl="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kern="1200" dirty="0"/>
        </a:p>
      </dsp:txBody>
      <dsp:txXfrm>
        <a:off x="460877" y="1463730"/>
        <a:ext cx="7446525" cy="799138"/>
      </dsp:txXfrm>
    </dsp:sp>
    <dsp:sp modelId="{506904CF-0AE5-4F3C-9E8A-003E324F86C8}">
      <dsp:nvSpPr>
        <dsp:cNvPr id="0" name=""/>
        <dsp:cNvSpPr/>
      </dsp:nvSpPr>
      <dsp:spPr>
        <a:xfrm>
          <a:off x="0" y="32241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9DC2BC-1485-4AAB-8BC8-02ABF441F375}">
      <dsp:nvSpPr>
        <dsp:cNvPr id="0" name=""/>
        <dsp:cNvSpPr/>
      </dsp:nvSpPr>
      <dsp:spPr>
        <a:xfrm>
          <a:off x="417646" y="2781299"/>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違規</a:t>
          </a:r>
          <a:r>
            <a:rPr lang="en-US" altLang="zh-TW" sz="2000" b="1" kern="1200" dirty="0">
              <a:effectLst/>
              <a:latin typeface="微軟正黑體" panose="020B0604030504040204" pitchFamily="34" charset="-120"/>
              <a:ea typeface="微軟正黑體" panose="020B0604030504040204" pitchFamily="34" charset="-120"/>
              <a:cs typeface="Times New Roman"/>
            </a:rPr>
            <a:t>1</a:t>
          </a:r>
          <a:r>
            <a:rPr lang="zh-TW" altLang="en-US" sz="2000" b="1" kern="1200"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kern="1200" dirty="0">
            <a:latin typeface="微軟正黑體" panose="020B0604030504040204" pitchFamily="34" charset="-120"/>
            <a:ea typeface="微軟正黑體" panose="020B0604030504040204" pitchFamily="34" charset="-120"/>
          </a:endParaRPr>
        </a:p>
      </dsp:txBody>
      <dsp:txXfrm>
        <a:off x="460877" y="2824530"/>
        <a:ext cx="5760587" cy="799138"/>
      </dsp:txXfrm>
    </dsp:sp>
    <dsp:sp modelId="{386837D7-2DF2-497F-B997-BD9C8D00ACB9}">
      <dsp:nvSpPr>
        <dsp:cNvPr id="0" name=""/>
        <dsp:cNvSpPr/>
      </dsp:nvSpPr>
      <dsp:spPr>
        <a:xfrm>
          <a:off x="0" y="45849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88BDC68-7FF6-45F7-B766-AE2C63685B77}">
      <dsp:nvSpPr>
        <dsp:cNvPr id="0" name=""/>
        <dsp:cNvSpPr/>
      </dsp:nvSpPr>
      <dsp:spPr>
        <a:xfrm>
          <a:off x="417646" y="4142100"/>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a:lnSpc>
              <a:spcPct val="90000"/>
            </a:lnSpc>
            <a:spcBef>
              <a:spcPct val="0"/>
            </a:spcBef>
            <a:spcAft>
              <a:spcPct val="35000"/>
            </a:spcAft>
          </a:pPr>
          <a:r>
            <a:rPr lang="zh-TW" altLang="en-US" sz="2000" b="1" i="0" kern="1200" dirty="0">
              <a:latin typeface="微軟正黑體" panose="020B0604030504040204" pitchFamily="34" charset="-120"/>
              <a:ea typeface="微軟正黑體" panose="020B0604030504040204" pitchFamily="34" charset="-120"/>
            </a:rPr>
            <a:t>等級為標準參照，標示為常模參照</a:t>
          </a:r>
          <a:endParaRPr lang="zh-TW" altLang="en-US" sz="2000" kern="1200" dirty="0">
            <a:latin typeface="微軟正黑體" panose="020B0604030504040204" pitchFamily="34" charset="-120"/>
            <a:ea typeface="微軟正黑體" panose="020B0604030504040204" pitchFamily="34" charset="-120"/>
          </a:endParaRPr>
        </a:p>
      </dsp:txBody>
      <dsp:txXfrm>
        <a:off x="460877" y="4185331"/>
        <a:ext cx="5760587" cy="79913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2DAF1-019A-4370-AE2A-A73C40FC660A}">
      <dsp:nvSpPr>
        <dsp:cNvPr id="0" name=""/>
        <dsp:cNvSpPr/>
      </dsp:nvSpPr>
      <dsp:spPr>
        <a:xfrm rot="5400000">
          <a:off x="2589213" y="-591707"/>
          <a:ext cx="5251437" cy="6439998"/>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70000"/>
            </a:lnSpc>
            <a:spcBef>
              <a:spcPct val="0"/>
            </a:spcBef>
            <a:spcAft>
              <a:spcPts val="0"/>
            </a:spcAft>
            <a:buChar char="••"/>
          </a:pPr>
          <a:r>
            <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a:p>
          <a:pPr marL="171450" lvl="1" indent="-171450" algn="l" defTabSz="711200">
            <a:lnSpc>
              <a:spcPct val="90000"/>
            </a:lnSpc>
            <a:spcBef>
              <a:spcPct val="0"/>
            </a:spcBef>
            <a:spcAft>
              <a:spcPct val="15000"/>
            </a:spcAft>
            <a:buChar char="••"/>
          </a:pPr>
          <a:r>
            <a:rPr lang="zh-TW" sz="1600" b="1" u="none" kern="1200"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kern="1200" dirty="0">
            <a:solidFill>
              <a:schemeClr val="tx1"/>
            </a:solidFill>
            <a:latin typeface="微軟正黑體" pitchFamily="34" charset="-120"/>
            <a:ea typeface="微軟正黑體"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itchFamily="34" charset="-120"/>
            <a:ea typeface="微軟正黑體"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4</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6</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8</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anose="020B0604030504040204" pitchFamily="34" charset="-120"/>
            <a:ea typeface="微軟正黑體" panose="020B0604030504040204" pitchFamily="34" charset="-120"/>
          </a:endParaRPr>
        </a:p>
      </dsp:txBody>
      <dsp:txXfrm rot="-5400000">
        <a:off x="1994933" y="258927"/>
        <a:ext cx="6183644" cy="4738729"/>
      </dsp:txXfrm>
    </dsp:sp>
    <dsp:sp modelId="{2399A95D-0C20-42F1-A0E6-5C6C217F5327}">
      <dsp:nvSpPr>
        <dsp:cNvPr id="0" name=""/>
        <dsp:cNvSpPr/>
      </dsp:nvSpPr>
      <dsp:spPr>
        <a:xfrm>
          <a:off x="0" y="0"/>
          <a:ext cx="2056812" cy="525145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100000"/>
            </a:lnSpc>
            <a:spcBef>
              <a:spcPct val="0"/>
            </a:spcBef>
            <a:spcAft>
              <a:spcPts val="0"/>
            </a:spcAft>
          </a:pPr>
          <a:r>
            <a:rPr lang="zh-TW" altLang="en-US" sz="2800" b="1" u="none" kern="1200" dirty="0">
              <a:solidFill>
                <a:sysClr val="window" lastClr="FFFFFF"/>
              </a:solidFill>
              <a:latin typeface="微軟正黑體" pitchFamily="34" charset="-120"/>
              <a:ea typeface="微軟正黑體" pitchFamily="34" charset="-120"/>
              <a:cs typeface="+mn-cs"/>
            </a:rPr>
            <a:t>體適能</a:t>
          </a:r>
          <a:endParaRPr lang="en-US" altLang="zh-TW" sz="2800" b="1" u="none" kern="1200" dirty="0">
            <a:solidFill>
              <a:sysClr val="window" lastClr="FFFFFF"/>
            </a:solidFill>
            <a:latin typeface="微軟正黑體" pitchFamily="34" charset="-120"/>
            <a:ea typeface="微軟正黑體" pitchFamily="34" charset="-120"/>
            <a:cs typeface="+mn-cs"/>
          </a:endParaRPr>
        </a:p>
        <a:p>
          <a:pPr lvl="0" algn="ctr" defTabSz="1244600">
            <a:lnSpc>
              <a:spcPct val="100000"/>
            </a:lnSpc>
            <a:spcBef>
              <a:spcPct val="0"/>
            </a:spcBef>
            <a:spcAft>
              <a:spcPts val="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0405" y="100405"/>
        <a:ext cx="1856002" cy="505064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5520C-50BC-4337-9292-206C5CA9F170}">
      <dsp:nvSpPr>
        <dsp:cNvPr id="0" name=""/>
        <dsp:cNvSpPr/>
      </dsp:nvSpPr>
      <dsp:spPr>
        <a:xfrm>
          <a:off x="0" y="-352632"/>
          <a:ext cx="7697331" cy="970296"/>
        </a:xfrm>
        <a:prstGeom prst="rect">
          <a:avLst/>
        </a:prstGeo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3200" b="1" kern="1200" dirty="0">
              <a:solidFill>
                <a:srgbClr val="002060"/>
              </a:solidFill>
              <a:latin typeface="微軟正黑體" pitchFamily="34" charset="-120"/>
              <a:ea typeface="微軟正黑體" pitchFamily="34" charset="-120"/>
              <a:cs typeface="+mn-cs"/>
            </a:rPr>
            <a:t>檢測項目：</a:t>
          </a:r>
          <a:r>
            <a:rPr lang="en-US" altLang="zh-TW" sz="3200" b="1" kern="1200" dirty="0">
              <a:solidFill>
                <a:srgbClr val="002060"/>
              </a:solidFill>
              <a:latin typeface="微軟正黑體" pitchFamily="34" charset="-120"/>
              <a:ea typeface="微軟正黑體" pitchFamily="34" charset="-120"/>
              <a:cs typeface="+mn-cs"/>
            </a:rPr>
            <a:t>(</a:t>
          </a:r>
          <a:r>
            <a:rPr lang="zh-TW" altLang="en-US" sz="3200" b="1" kern="1200" dirty="0">
              <a:solidFill>
                <a:srgbClr val="002060"/>
              </a:solidFill>
              <a:latin typeface="微軟正黑體" pitchFamily="34" charset="-120"/>
              <a:ea typeface="微軟正黑體" pitchFamily="34" charset="-120"/>
              <a:cs typeface="+mn-cs"/>
            </a:rPr>
            <a:t>以</a:t>
          </a:r>
          <a:r>
            <a:rPr lang="en-US" altLang="zh-TW" sz="3200" b="1" kern="1200" dirty="0">
              <a:solidFill>
                <a:srgbClr val="002060"/>
              </a:solidFill>
              <a:latin typeface="微軟正黑體" pitchFamily="34" charset="-120"/>
              <a:ea typeface="微軟正黑體" pitchFamily="34" charset="-120"/>
              <a:cs typeface="+mn-cs"/>
            </a:rPr>
            <a:t>14</a:t>
          </a:r>
          <a:r>
            <a:rPr lang="zh-TW" altLang="en-US" sz="3200" b="1" kern="1200" dirty="0">
              <a:solidFill>
                <a:srgbClr val="002060"/>
              </a:solidFill>
              <a:latin typeface="微軟正黑體" pitchFamily="34" charset="-120"/>
              <a:ea typeface="微軟正黑體" pitchFamily="34" charset="-120"/>
              <a:cs typeface="+mn-cs"/>
            </a:rPr>
            <a:t>歲女生為例</a:t>
          </a:r>
          <a:r>
            <a:rPr lang="en-US" altLang="zh-TW" sz="3200" b="1" kern="1200" dirty="0">
              <a:solidFill>
                <a:srgbClr val="002060"/>
              </a:solidFill>
              <a:latin typeface="微軟正黑體" pitchFamily="34" charset="-120"/>
              <a:ea typeface="微軟正黑體" pitchFamily="34" charset="-120"/>
              <a:cs typeface="+mn-cs"/>
            </a:rPr>
            <a:t>)</a:t>
          </a:r>
          <a:endParaRPr lang="zh-TW" altLang="en-US" sz="3200" b="1" kern="1200" dirty="0">
            <a:solidFill>
              <a:sysClr val="window" lastClr="FFFFFF"/>
            </a:solidFill>
            <a:latin typeface="微軟正黑體" pitchFamily="34" charset="-120"/>
            <a:ea typeface="微軟正黑體" pitchFamily="34" charset="-120"/>
            <a:cs typeface="+mn-cs"/>
          </a:endParaRPr>
        </a:p>
      </dsp:txBody>
      <dsp:txXfrm>
        <a:off x="0" y="-352632"/>
        <a:ext cx="7697331" cy="970296"/>
      </dsp:txXfrm>
    </dsp:sp>
    <dsp:sp modelId="{B6F4E633-BC5B-4332-A59C-96854875758B}">
      <dsp:nvSpPr>
        <dsp:cNvPr id="0" name=""/>
        <dsp:cNvSpPr/>
      </dsp:nvSpPr>
      <dsp:spPr>
        <a:xfrm>
          <a:off x="3762" y="617664"/>
          <a:ext cx="7697331" cy="3623399"/>
        </a:xfrm>
        <a:prstGeom prst="rect">
          <a:avLst/>
        </a:prstGeo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肌耐力：</a:t>
          </a:r>
          <a:r>
            <a:rPr lang="zh-TW" altLang="zh-TW" sz="2000" b="1" kern="1200" dirty="0">
              <a:solidFill>
                <a:srgbClr val="C00000"/>
              </a:solidFill>
              <a:latin typeface="微軟正黑體" pitchFamily="34" charset="-120"/>
              <a:ea typeface="微軟正黑體" pitchFamily="34" charset="-120"/>
              <a:cs typeface="+mn-cs"/>
            </a:rPr>
            <a:t>一分鐘屈膝仰臥起坐</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22</a:t>
          </a:r>
          <a:r>
            <a:rPr lang="zh-TW" altLang="zh-TW" sz="2000" b="1" kern="1200" dirty="0">
              <a:solidFill>
                <a:srgbClr val="0070C0"/>
              </a:solidFill>
              <a:latin typeface="微軟正黑體" pitchFamily="34" charset="-120"/>
              <a:ea typeface="微軟正黑體" pitchFamily="34" charset="-120"/>
              <a:cs typeface="+mn-cs"/>
            </a:rPr>
            <a:t>次</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柔軟度：</a:t>
          </a:r>
          <a:r>
            <a:rPr lang="zh-TW" altLang="zh-TW" sz="2000" b="1" kern="1200" dirty="0">
              <a:solidFill>
                <a:srgbClr val="C00000"/>
              </a:solidFill>
              <a:latin typeface="微軟正黑體" pitchFamily="34" charset="-120"/>
              <a:ea typeface="微軟正黑體" pitchFamily="34" charset="-120"/>
              <a:cs typeface="+mn-cs"/>
            </a:rPr>
            <a:t>坐姿體前彎</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23</a:t>
          </a:r>
          <a:r>
            <a:rPr lang="zh-TW" altLang="zh-TW" sz="2000" b="1" kern="1200" dirty="0">
              <a:solidFill>
                <a:srgbClr val="0070C0"/>
              </a:solidFill>
              <a:latin typeface="微軟正黑體" pitchFamily="34" charset="-120"/>
              <a:ea typeface="微軟正黑體" pitchFamily="34" charset="-120"/>
              <a:cs typeface="+mn-cs"/>
            </a:rPr>
            <a:t>公分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瞬發力：</a:t>
          </a:r>
          <a:r>
            <a:rPr lang="zh-TW" altLang="zh-TW" sz="2000" b="1" kern="1200" dirty="0">
              <a:solidFill>
                <a:srgbClr val="C00000"/>
              </a:solidFill>
              <a:latin typeface="微軟正黑體" pitchFamily="34" charset="-120"/>
              <a:ea typeface="微軟正黑體" pitchFamily="34" charset="-120"/>
              <a:cs typeface="+mn-cs"/>
            </a:rPr>
            <a:t>立定跳遠</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122</a:t>
          </a:r>
          <a:r>
            <a:rPr lang="zh-TW" altLang="en-US" sz="2000" b="1" kern="1200" dirty="0">
              <a:solidFill>
                <a:srgbClr val="0070C0"/>
              </a:solidFill>
              <a:latin typeface="微軟正黑體" pitchFamily="34" charset="-120"/>
              <a:ea typeface="微軟正黑體" pitchFamily="34" charset="-120"/>
              <a:cs typeface="+mn-cs"/>
            </a:rPr>
            <a:t>公</a:t>
          </a:r>
          <a:r>
            <a:rPr lang="zh-TW" altLang="zh-TW" sz="2000" b="1" kern="1200" dirty="0">
              <a:solidFill>
                <a:srgbClr val="0070C0"/>
              </a:solidFill>
              <a:latin typeface="微軟正黑體" pitchFamily="34" charset="-120"/>
              <a:ea typeface="微軟正黑體" pitchFamily="34" charset="-120"/>
              <a:cs typeface="+mn-cs"/>
            </a:rPr>
            <a:t>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心肺耐力：</a:t>
          </a:r>
          <a:r>
            <a:rPr lang="en-US" altLang="zh-TW" sz="2000" b="1" kern="1200" dirty="0">
              <a:solidFill>
                <a:srgbClr val="0070C0"/>
              </a:solidFill>
              <a:latin typeface="微軟正黑體" pitchFamily="34" charset="-120"/>
              <a:ea typeface="微軟正黑體" pitchFamily="34" charset="-120"/>
              <a:cs typeface="+mn-cs"/>
            </a:rPr>
            <a:t>800(</a:t>
          </a:r>
          <a:r>
            <a:rPr lang="zh-TW" altLang="zh-TW" sz="2000" b="1" kern="1200" dirty="0">
              <a:solidFill>
                <a:srgbClr val="0070C0"/>
              </a:solidFill>
              <a:latin typeface="微軟正黑體" pitchFamily="34" charset="-120"/>
              <a:ea typeface="微軟正黑體" pitchFamily="34" charset="-120"/>
              <a:cs typeface="+mn-cs"/>
            </a:rPr>
            <a:t>女</a:t>
          </a:r>
          <a:r>
            <a:rPr lang="en-US" altLang="zh-TW" sz="2000" b="1" kern="1200" dirty="0">
              <a:solidFill>
                <a:srgbClr val="0070C0"/>
              </a:solidFill>
              <a:latin typeface="微軟正黑體" pitchFamily="34" charset="-120"/>
              <a:ea typeface="微軟正黑體" pitchFamily="34" charset="-120"/>
              <a:cs typeface="+mn-cs"/>
            </a:rPr>
            <a:t>)/</a:t>
          </a:r>
          <a:r>
            <a:rPr lang="en-US" altLang="zh-TW" sz="2000" b="1" kern="1200" dirty="0">
              <a:solidFill>
                <a:srgbClr val="00B050"/>
              </a:solidFill>
              <a:latin typeface="微軟正黑體" pitchFamily="34" charset="-120"/>
              <a:ea typeface="微軟正黑體" pitchFamily="34" charset="-120"/>
              <a:cs typeface="+mn-cs"/>
            </a:rPr>
            <a:t>1600(</a:t>
          </a:r>
          <a:r>
            <a:rPr lang="zh-TW" altLang="zh-TW" sz="2000" b="1" kern="1200" dirty="0">
              <a:solidFill>
                <a:srgbClr val="00B050"/>
              </a:solidFill>
              <a:latin typeface="微軟正黑體" pitchFamily="34" charset="-120"/>
              <a:ea typeface="微軟正黑體" pitchFamily="34" charset="-120"/>
              <a:cs typeface="+mn-cs"/>
            </a:rPr>
            <a:t>男</a:t>
          </a:r>
          <a:r>
            <a:rPr lang="en-US" altLang="zh-TW" sz="2000" b="1" kern="1200" dirty="0">
              <a:solidFill>
                <a:srgbClr val="00B050"/>
              </a:solidFill>
              <a:latin typeface="微軟正黑體" pitchFamily="34" charset="-120"/>
              <a:ea typeface="微軟正黑體" pitchFamily="34" charset="-120"/>
              <a:cs typeface="+mn-cs"/>
            </a:rPr>
            <a:t>)</a:t>
          </a:r>
          <a:r>
            <a:rPr lang="zh-TW" altLang="zh-TW" sz="2000" b="1" kern="1200" dirty="0">
              <a:solidFill>
                <a:srgbClr val="0070C0"/>
              </a:solidFill>
              <a:latin typeface="微軟正黑體" pitchFamily="34" charset="-120"/>
              <a:ea typeface="微軟正黑體" pitchFamily="34" charset="-120"/>
              <a:cs typeface="+mn-cs"/>
            </a:rPr>
            <a:t>公尺</a:t>
          </a:r>
          <a:r>
            <a:rPr lang="zh-TW" altLang="zh-TW" sz="2000" b="1" kern="1200" dirty="0">
              <a:solidFill>
                <a:srgbClr val="C00000"/>
              </a:solidFill>
              <a:latin typeface="微軟正黑體" pitchFamily="34" charset="-120"/>
              <a:ea typeface="微軟正黑體" pitchFamily="34" charset="-120"/>
              <a:cs typeface="+mn-cs"/>
            </a:rPr>
            <a:t>跑走</a:t>
          </a:r>
          <a:r>
            <a:rPr lang="zh-TW" altLang="en-US" sz="2000" b="1" kern="1200" dirty="0">
              <a:solidFill>
                <a:srgbClr val="0070C0"/>
              </a:solidFill>
              <a:latin typeface="微軟正黑體" pitchFamily="34" charset="-120"/>
              <a:ea typeface="微軟正黑體" pitchFamily="34" charset="-120"/>
              <a:cs typeface="+mn-cs"/>
            </a:rPr>
            <a:t>低於</a:t>
          </a:r>
          <a:r>
            <a:rPr lang="en-US" altLang="zh-TW" sz="2000" b="1" kern="1200" dirty="0">
              <a:solidFill>
                <a:srgbClr val="0070C0"/>
              </a:solidFill>
              <a:latin typeface="微軟正黑體" pitchFamily="34" charset="-120"/>
              <a:ea typeface="微軟正黑體" pitchFamily="34" charset="-120"/>
              <a:cs typeface="+mn-cs"/>
            </a:rPr>
            <a:t>323/</a:t>
          </a:r>
          <a:r>
            <a:rPr lang="en-US" altLang="zh-TW" sz="2000" b="1" kern="1200" dirty="0">
              <a:solidFill>
                <a:srgbClr val="00B050"/>
              </a:solidFill>
              <a:latin typeface="微軟正黑體" pitchFamily="34" charset="-120"/>
              <a:ea typeface="微軟正黑體" pitchFamily="34" charset="-120"/>
              <a:cs typeface="+mn-cs"/>
            </a:rPr>
            <a:t>659</a:t>
          </a:r>
          <a:r>
            <a:rPr lang="zh-TW" altLang="zh-TW" sz="2000" b="1" kern="1200" dirty="0">
              <a:solidFill>
                <a:srgbClr val="0070C0"/>
              </a:solidFill>
              <a:latin typeface="微軟正黑體" pitchFamily="34" charset="-120"/>
              <a:ea typeface="微軟正黑體" pitchFamily="34" charset="-120"/>
              <a:cs typeface="+mn-cs"/>
            </a:rPr>
            <a:t>秒</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171450" lvl="1" indent="-171450" algn="l" defTabSz="800100">
            <a:lnSpc>
              <a:spcPct val="100000"/>
            </a:lnSpc>
            <a:spcBef>
              <a:spcPct val="0"/>
            </a:spcBef>
            <a:spcAft>
              <a:spcPts val="0"/>
            </a:spcAft>
            <a:buFont typeface="Arial" pitchFamily="34" charset="0"/>
            <a:buChar char="••"/>
            <a:defRPr/>
          </a:pPr>
          <a:r>
            <a:rPr lang="zh-TW" sz="1800" b="1" u="none" kern="1200"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kern="1200"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kern="1200" dirty="0">
              <a:solidFill>
                <a:schemeClr val="tx1"/>
              </a:solidFill>
              <a:latin typeface="微軟正黑體" panose="020B0604030504040204" pitchFamily="34" charset="-120"/>
              <a:ea typeface="微軟正黑體" panose="020B0604030504040204" pitchFamily="34" charset="-120"/>
            </a:rPr>
            <a:t>(</a:t>
          </a:r>
          <a:r>
            <a:rPr lang="zh-TW" altLang="en-US" sz="1800" b="1" u="none" kern="1200"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kern="1200" dirty="0">
              <a:solidFill>
                <a:schemeClr val="tx1"/>
              </a:solidFill>
              <a:latin typeface="微軟正黑體" panose="020B0604030504040204" pitchFamily="34" charset="-120"/>
              <a:ea typeface="微軟正黑體" panose="020B0604030504040204" pitchFamily="34" charset="-120"/>
            </a:rPr>
            <a:t>)</a:t>
          </a:r>
          <a:r>
            <a:rPr lang="zh-TW" sz="1800" b="1" u="none" kern="1200"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2</a:t>
          </a:r>
          <a:r>
            <a:rPr lang="zh-TW" sz="1800" b="1" u="none" kern="1200"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4</a:t>
          </a:r>
          <a:r>
            <a:rPr lang="zh-TW" sz="1800" b="1" u="none" kern="1200"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6</a:t>
          </a:r>
          <a:r>
            <a:rPr lang="zh-TW" sz="1800" b="1" u="none" kern="1200"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kern="1200" dirty="0">
              <a:solidFill>
                <a:schemeClr val="tx1"/>
              </a:solidFill>
              <a:latin typeface="微軟正黑體" panose="020B0604030504040204" pitchFamily="34" charset="-120"/>
              <a:ea typeface="微軟正黑體" panose="020B0604030504040204" pitchFamily="34" charset="-120"/>
            </a:rPr>
            <a:t>2</a:t>
          </a:r>
          <a:r>
            <a:rPr lang="zh-TW" sz="18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800" b="1" u="none" kern="1200" dirty="0">
            <a:solidFill>
              <a:schemeClr val="tx1"/>
            </a:solidFill>
            <a:latin typeface="微軟正黑體" pitchFamily="34" charset="-120"/>
            <a:ea typeface="微軟正黑體" pitchFamily="34" charset="-120"/>
            <a:cs typeface="+mn-cs"/>
          </a:endParaRPr>
        </a:p>
      </dsp:txBody>
      <dsp:txXfrm>
        <a:off x="3762" y="617664"/>
        <a:ext cx="7697331" cy="362339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3496681" y="-1122925"/>
          <a:ext cx="3337272" cy="6421520"/>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latin typeface="微軟正黑體" pitchFamily="34" charset="-120"/>
              <a:ea typeface="微軟正黑體" pitchFamily="34" charset="-120"/>
              <a:cs typeface="+mn-cs"/>
            </a:rPr>
            <a:t>通過原住民族語或客語或閩南語初級以上</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已認證得</a:t>
          </a:r>
          <a:r>
            <a:rPr lang="en-US" altLang="en-US" sz="1800" b="1" u="none" kern="1200" dirty="0">
              <a:latin typeface="微軟正黑體" pitchFamily="34" charset="-120"/>
              <a:ea typeface="微軟正黑體" pitchFamily="34" charset="-120"/>
              <a:cs typeface="+mn-cs"/>
            </a:rPr>
            <a:t>2</a:t>
          </a:r>
          <a:r>
            <a:rPr lang="zh-TW" altLang="en-US" sz="1800" b="1" u="none" kern="1200" dirty="0">
              <a:latin typeface="微軟正黑體" pitchFamily="34" charset="-120"/>
              <a:ea typeface="微軟正黑體" pitchFamily="34" charset="-120"/>
              <a:cs typeface="+mn-cs"/>
            </a:rPr>
            <a:t>分；未認證得</a:t>
          </a:r>
          <a:r>
            <a:rPr lang="en-US" altLang="en-US" sz="1800" b="1" u="none" kern="1200" dirty="0">
              <a:latin typeface="微軟正黑體" pitchFamily="34" charset="-120"/>
              <a:ea typeface="微軟正黑體" pitchFamily="34" charset="-120"/>
              <a:cs typeface="+mn-cs"/>
            </a:rPr>
            <a:t>0</a:t>
          </a:r>
          <a:r>
            <a:rPr lang="zh-TW" altLang="en-US" sz="1800" b="1" u="none" kern="1200" dirty="0">
              <a:latin typeface="微軟正黑體" pitchFamily="34" charset="-120"/>
              <a:ea typeface="微軟正黑體" pitchFamily="34" charset="-120"/>
              <a:cs typeface="+mn-cs"/>
            </a:rPr>
            <a:t>分。</a:t>
          </a:r>
          <a:endParaRPr lang="zh-TW" altLang="en-US" sz="1800" b="1" kern="1200" dirty="0">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kern="1200" dirty="0">
              <a:latin typeface="微軟正黑體" pitchFamily="34" charset="-120"/>
              <a:ea typeface="微軟正黑體" pitchFamily="34" charset="-120"/>
              <a:cs typeface="+mn-cs"/>
            </a:rPr>
            <a:t>：原住民族語為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原住民族語言能力認證測驗合格證書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客家委員會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教育部</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閩南語語言能力認證考試合格證書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，非上列證書不予採計。</a:t>
          </a: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採計至當年度</a:t>
          </a:r>
          <a:r>
            <a:rPr lang="en-US" altLang="en-US" sz="1800" b="1" u="none" kern="1200" dirty="0">
              <a:solidFill>
                <a:schemeClr val="tx1"/>
              </a:solidFill>
              <a:latin typeface="微軟正黑體" pitchFamily="34" charset="-120"/>
              <a:ea typeface="微軟正黑體" pitchFamily="34" charset="-120"/>
              <a:cs typeface="+mn-cs"/>
            </a:rPr>
            <a:t>4</a:t>
          </a:r>
          <a:r>
            <a:rPr lang="zh-TW" altLang="en-US" sz="1800" b="1" u="none" kern="1200" dirty="0">
              <a:solidFill>
                <a:schemeClr val="tx1"/>
              </a:solidFill>
              <a:latin typeface="微軟正黑體" pitchFamily="34" charset="-120"/>
              <a:ea typeface="微軟正黑體" pitchFamily="34" charset="-120"/>
              <a:cs typeface="+mn-cs"/>
            </a:rPr>
            <a:t>月</a:t>
          </a:r>
          <a:r>
            <a:rPr lang="en-US" altLang="zh-TW" sz="1800" b="1" u="none" kern="1200" dirty="0">
              <a:solidFill>
                <a:srgbClr val="FF0000"/>
              </a:solidFill>
              <a:latin typeface="微軟正黑體" pitchFamily="34" charset="-120"/>
              <a:ea typeface="微軟正黑體" pitchFamily="34" charset="-120"/>
              <a:cs typeface="+mn-cs"/>
            </a:rPr>
            <a:t>20</a:t>
          </a:r>
          <a:r>
            <a:rPr lang="zh-TW" altLang="en-US" sz="1800" b="1" u="none" kern="1200" dirty="0">
              <a:solidFill>
                <a:schemeClr val="tx1"/>
              </a:solidFill>
              <a:latin typeface="微軟正黑體" pitchFamily="34" charset="-120"/>
              <a:ea typeface="微軟正黑體" pitchFamily="34" charset="-120"/>
              <a:cs typeface="+mn-cs"/>
            </a:rPr>
            <a:t>日前，提出之檢定資料如非國中教育階段取得者，亦予採計。</a:t>
          </a:r>
        </a:p>
      </dsp:txBody>
      <dsp:txXfrm rot="-5400000">
        <a:off x="1954557" y="582111"/>
        <a:ext cx="6258608" cy="3011448"/>
      </dsp:txXfrm>
    </dsp:sp>
    <dsp:sp modelId="{86C6275C-E814-444B-B2D2-162DEBBE454D}">
      <dsp:nvSpPr>
        <dsp:cNvPr id="0" name=""/>
        <dsp:cNvSpPr/>
      </dsp:nvSpPr>
      <dsp:spPr>
        <a:xfrm>
          <a:off x="83" y="2038"/>
          <a:ext cx="2013593" cy="4171591"/>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本土語言認證</a:t>
          </a:r>
          <a:endParaRPr lang="en-US" altLang="zh-TW" sz="2800" b="1" u="none" kern="1200">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上限</a:t>
          </a:r>
          <a:r>
            <a:rPr lang="en-US" altLang="zh-TW" sz="2800" b="1" u="none" kern="1200">
              <a:latin typeface="微軟正黑體" pitchFamily="34" charset="-120"/>
              <a:ea typeface="微軟正黑體" pitchFamily="34" charset="-120"/>
              <a:cs typeface="+mn-cs"/>
            </a:rPr>
            <a:t>2</a:t>
          </a:r>
          <a:r>
            <a:rPr lang="zh-TW" altLang="en-US" sz="2800" b="1" u="none"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98379" y="100334"/>
        <a:ext cx="1817001" cy="397499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428067" y="1944215"/>
          <a:ext cx="299776" cy="1713658"/>
        </a:xfrm>
        <a:custGeom>
          <a:avLst/>
          <a:gdLst/>
          <a:ahLst/>
          <a:cxnLst/>
          <a:rect l="0" t="0" r="0" b="0"/>
          <a:pathLst>
            <a:path>
              <a:moveTo>
                <a:pt x="0" y="0"/>
              </a:moveTo>
              <a:lnTo>
                <a:pt x="149888" y="0"/>
              </a:lnTo>
              <a:lnTo>
                <a:pt x="149888" y="1713658"/>
              </a:lnTo>
              <a:lnTo>
                <a:pt x="299776" y="171365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534463" y="2757553"/>
        <a:ext cx="86984" cy="86984"/>
      </dsp:txXfrm>
    </dsp:sp>
    <dsp:sp modelId="{D4F9D83C-9DCD-4181-B117-CB9FA91F3AE2}">
      <dsp:nvSpPr>
        <dsp:cNvPr id="0" name=""/>
        <dsp:cNvSpPr/>
      </dsp:nvSpPr>
      <dsp:spPr>
        <a:xfrm>
          <a:off x="2428067" y="1944215"/>
          <a:ext cx="299776" cy="1142439"/>
        </a:xfrm>
        <a:custGeom>
          <a:avLst/>
          <a:gdLst/>
          <a:ahLst/>
          <a:cxnLst/>
          <a:rect l="0" t="0" r="0" b="0"/>
          <a:pathLst>
            <a:path>
              <a:moveTo>
                <a:pt x="0" y="0"/>
              </a:moveTo>
              <a:lnTo>
                <a:pt x="149888" y="0"/>
              </a:lnTo>
              <a:lnTo>
                <a:pt x="149888" y="1142439"/>
              </a:lnTo>
              <a:lnTo>
                <a:pt x="299776" y="114243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48427" y="2485907"/>
        <a:ext cx="59055" cy="59055"/>
      </dsp:txXfrm>
    </dsp:sp>
    <dsp:sp modelId="{47FEE023-1A1D-4B85-A59B-6C1A2EA20C15}">
      <dsp:nvSpPr>
        <dsp:cNvPr id="0" name=""/>
        <dsp:cNvSpPr/>
      </dsp:nvSpPr>
      <dsp:spPr>
        <a:xfrm>
          <a:off x="2428067" y="1944215"/>
          <a:ext cx="299776" cy="571219"/>
        </a:xfrm>
        <a:custGeom>
          <a:avLst/>
          <a:gdLst/>
          <a:ahLst/>
          <a:cxnLst/>
          <a:rect l="0" t="0" r="0" b="0"/>
          <a:pathLst>
            <a:path>
              <a:moveTo>
                <a:pt x="0" y="0"/>
              </a:moveTo>
              <a:lnTo>
                <a:pt x="149888" y="0"/>
              </a:lnTo>
              <a:lnTo>
                <a:pt x="149888" y="571219"/>
              </a:lnTo>
              <a:lnTo>
                <a:pt x="299776" y="5712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1827" y="2213698"/>
        <a:ext cx="32255" cy="32255"/>
      </dsp:txXfrm>
    </dsp:sp>
    <dsp:sp modelId="{4B763022-987E-4813-B217-C6DBC14CE2C6}">
      <dsp:nvSpPr>
        <dsp:cNvPr id="0" name=""/>
        <dsp:cNvSpPr/>
      </dsp:nvSpPr>
      <dsp:spPr>
        <a:xfrm>
          <a:off x="2428067" y="1898495"/>
          <a:ext cx="299776" cy="91440"/>
        </a:xfrm>
        <a:custGeom>
          <a:avLst/>
          <a:gdLst/>
          <a:ahLst/>
          <a:cxnLst/>
          <a:rect l="0" t="0" r="0" b="0"/>
          <a:pathLst>
            <a:path>
              <a:moveTo>
                <a:pt x="0" y="45720"/>
              </a:moveTo>
              <a:lnTo>
                <a:pt x="29977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70460" y="1936721"/>
        <a:ext cx="14988" cy="14988"/>
      </dsp:txXfrm>
    </dsp:sp>
    <dsp:sp modelId="{1E5A2185-BA0C-4F91-AA10-F6CB1B0156FC}">
      <dsp:nvSpPr>
        <dsp:cNvPr id="0" name=""/>
        <dsp:cNvSpPr/>
      </dsp:nvSpPr>
      <dsp:spPr>
        <a:xfrm>
          <a:off x="2428067" y="1372996"/>
          <a:ext cx="299776" cy="571219"/>
        </a:xfrm>
        <a:custGeom>
          <a:avLst/>
          <a:gdLst/>
          <a:ahLst/>
          <a:cxnLst/>
          <a:rect l="0" t="0" r="0" b="0"/>
          <a:pathLst>
            <a:path>
              <a:moveTo>
                <a:pt x="0" y="571219"/>
              </a:moveTo>
              <a:lnTo>
                <a:pt x="149888" y="57121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1827" y="1642478"/>
        <a:ext cx="32255" cy="32255"/>
      </dsp:txXfrm>
    </dsp:sp>
    <dsp:sp modelId="{95FB0B6A-82E2-49A0-84C8-EF6168BE495D}">
      <dsp:nvSpPr>
        <dsp:cNvPr id="0" name=""/>
        <dsp:cNvSpPr/>
      </dsp:nvSpPr>
      <dsp:spPr>
        <a:xfrm>
          <a:off x="2428067" y="801776"/>
          <a:ext cx="299776" cy="1142439"/>
        </a:xfrm>
        <a:custGeom>
          <a:avLst/>
          <a:gdLst/>
          <a:ahLst/>
          <a:cxnLst/>
          <a:rect l="0" t="0" r="0" b="0"/>
          <a:pathLst>
            <a:path>
              <a:moveTo>
                <a:pt x="0" y="1142439"/>
              </a:moveTo>
              <a:lnTo>
                <a:pt x="149888" y="114243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48427" y="1343468"/>
        <a:ext cx="59055" cy="59055"/>
      </dsp:txXfrm>
    </dsp:sp>
    <dsp:sp modelId="{4DCC8F3E-F709-4B42-99CB-9E754E86A040}">
      <dsp:nvSpPr>
        <dsp:cNvPr id="0" name=""/>
        <dsp:cNvSpPr/>
      </dsp:nvSpPr>
      <dsp:spPr>
        <a:xfrm>
          <a:off x="2428067" y="230557"/>
          <a:ext cx="299776" cy="1713658"/>
        </a:xfrm>
        <a:custGeom>
          <a:avLst/>
          <a:gdLst/>
          <a:ahLst/>
          <a:cxnLst/>
          <a:rect l="0" t="0" r="0" b="0"/>
          <a:pathLst>
            <a:path>
              <a:moveTo>
                <a:pt x="0" y="1713658"/>
              </a:moveTo>
              <a:lnTo>
                <a:pt x="149888" y="1713658"/>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534463" y="1043894"/>
        <a:ext cx="86984" cy="86984"/>
      </dsp:txXfrm>
    </dsp:sp>
    <dsp:sp modelId="{D2007AEC-647D-47B0-B4C8-FF0881230684}">
      <dsp:nvSpPr>
        <dsp:cNvPr id="0" name=""/>
        <dsp:cNvSpPr/>
      </dsp:nvSpPr>
      <dsp:spPr>
        <a:xfrm rot="16200000">
          <a:off x="549881" y="1268598"/>
          <a:ext cx="2405135" cy="135123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89457" y="1308174"/>
        <a:ext cx="2325983" cy="1272083"/>
      </dsp:txXfrm>
    </dsp:sp>
    <dsp:sp modelId="{C36D933B-DC2E-49DB-B383-FA9682E4DD3D}">
      <dsp:nvSpPr>
        <dsp:cNvPr id="0" name=""/>
        <dsp:cNvSpPr/>
      </dsp:nvSpPr>
      <dsp:spPr>
        <a:xfrm>
          <a:off x="2727843" y="2069"/>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727843" y="2069"/>
        <a:ext cx="1883957" cy="456975"/>
      </dsp:txXfrm>
    </dsp:sp>
    <dsp:sp modelId="{E7DD4E41-BC36-48D7-9C26-C49247D78B79}">
      <dsp:nvSpPr>
        <dsp:cNvPr id="0" name=""/>
        <dsp:cNvSpPr/>
      </dsp:nvSpPr>
      <dsp:spPr>
        <a:xfrm>
          <a:off x="2727843" y="57328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727843" y="573288"/>
        <a:ext cx="1883957" cy="456975"/>
      </dsp:txXfrm>
    </dsp:sp>
    <dsp:sp modelId="{A8CAA23B-DECC-4DE6-98E2-2C9D8BE5E59C}">
      <dsp:nvSpPr>
        <dsp:cNvPr id="0" name=""/>
        <dsp:cNvSpPr/>
      </dsp:nvSpPr>
      <dsp:spPr>
        <a:xfrm>
          <a:off x="2727843" y="114450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144508"/>
        <a:ext cx="1883957" cy="456975"/>
      </dsp:txXfrm>
    </dsp:sp>
    <dsp:sp modelId="{EE9A99F2-3E14-4D11-917F-B58A06B280AB}">
      <dsp:nvSpPr>
        <dsp:cNvPr id="0" name=""/>
        <dsp:cNvSpPr/>
      </dsp:nvSpPr>
      <dsp:spPr>
        <a:xfrm>
          <a:off x="2727843" y="1715728"/>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715728"/>
        <a:ext cx="1859720" cy="456975"/>
      </dsp:txXfrm>
    </dsp:sp>
    <dsp:sp modelId="{FE5079DA-EFC3-4922-A063-981745543C78}">
      <dsp:nvSpPr>
        <dsp:cNvPr id="0" name=""/>
        <dsp:cNvSpPr/>
      </dsp:nvSpPr>
      <dsp:spPr>
        <a:xfrm>
          <a:off x="2727843" y="2286947"/>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2286947"/>
        <a:ext cx="1859720" cy="456975"/>
      </dsp:txXfrm>
    </dsp:sp>
    <dsp:sp modelId="{2024498F-F7CF-4062-9396-EF5F2D7129E6}">
      <dsp:nvSpPr>
        <dsp:cNvPr id="0" name=""/>
        <dsp:cNvSpPr/>
      </dsp:nvSpPr>
      <dsp:spPr>
        <a:xfrm>
          <a:off x="2727843" y="2858167"/>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727843" y="2858167"/>
        <a:ext cx="1883957" cy="456975"/>
      </dsp:txXfrm>
    </dsp:sp>
    <dsp:sp modelId="{4149323B-3026-48D2-9406-B1B2030D0A79}">
      <dsp:nvSpPr>
        <dsp:cNvPr id="0" name=""/>
        <dsp:cNvSpPr/>
      </dsp:nvSpPr>
      <dsp:spPr>
        <a:xfrm>
          <a:off x="2727843" y="3429386"/>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3429386"/>
        <a:ext cx="1859720" cy="45697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6672" y="1940133"/>
          <a:ext cx="299146" cy="1710060"/>
        </a:xfrm>
        <a:custGeom>
          <a:avLst/>
          <a:gdLst/>
          <a:ahLst/>
          <a:cxnLst/>
          <a:rect l="0" t="0" r="0" b="0"/>
          <a:pathLst>
            <a:path>
              <a:moveTo>
                <a:pt x="0" y="0"/>
              </a:moveTo>
              <a:lnTo>
                <a:pt x="149573" y="0"/>
              </a:lnTo>
              <a:lnTo>
                <a:pt x="149573" y="1710060"/>
              </a:lnTo>
              <a:lnTo>
                <a:pt x="299146" y="171006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32844" y="2751762"/>
        <a:ext cx="86801" cy="86801"/>
      </dsp:txXfrm>
    </dsp:sp>
    <dsp:sp modelId="{D4F9D83C-9DCD-4181-B117-CB9FA91F3AE2}">
      <dsp:nvSpPr>
        <dsp:cNvPr id="0" name=""/>
        <dsp:cNvSpPr/>
      </dsp:nvSpPr>
      <dsp:spPr>
        <a:xfrm>
          <a:off x="2126672" y="1940133"/>
          <a:ext cx="299146" cy="1140040"/>
        </a:xfrm>
        <a:custGeom>
          <a:avLst/>
          <a:gdLst/>
          <a:ahLst/>
          <a:cxnLst/>
          <a:rect l="0" t="0" r="0" b="0"/>
          <a:pathLst>
            <a:path>
              <a:moveTo>
                <a:pt x="0" y="0"/>
              </a:moveTo>
              <a:lnTo>
                <a:pt x="149573" y="0"/>
              </a:lnTo>
              <a:lnTo>
                <a:pt x="149573" y="1140040"/>
              </a:lnTo>
              <a:lnTo>
                <a:pt x="299146" y="114004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6779" y="2480687"/>
        <a:ext cx="58931" cy="58931"/>
      </dsp:txXfrm>
    </dsp:sp>
    <dsp:sp modelId="{47FEE023-1A1D-4B85-A59B-6C1A2EA20C15}">
      <dsp:nvSpPr>
        <dsp:cNvPr id="0" name=""/>
        <dsp:cNvSpPr/>
      </dsp:nvSpPr>
      <dsp:spPr>
        <a:xfrm>
          <a:off x="2126672" y="1940133"/>
          <a:ext cx="299146" cy="570020"/>
        </a:xfrm>
        <a:custGeom>
          <a:avLst/>
          <a:gdLst/>
          <a:ahLst/>
          <a:cxnLst/>
          <a:rect l="0" t="0" r="0" b="0"/>
          <a:pathLst>
            <a:path>
              <a:moveTo>
                <a:pt x="0" y="0"/>
              </a:moveTo>
              <a:lnTo>
                <a:pt x="149573" y="0"/>
              </a:lnTo>
              <a:lnTo>
                <a:pt x="149573" y="570020"/>
              </a:lnTo>
              <a:lnTo>
                <a:pt x="299146" y="5700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0151" y="2209049"/>
        <a:ext cx="32187" cy="32187"/>
      </dsp:txXfrm>
    </dsp:sp>
    <dsp:sp modelId="{4B763022-987E-4813-B217-C6DBC14CE2C6}">
      <dsp:nvSpPr>
        <dsp:cNvPr id="0" name=""/>
        <dsp:cNvSpPr/>
      </dsp:nvSpPr>
      <dsp:spPr>
        <a:xfrm>
          <a:off x="2126672" y="1894413"/>
          <a:ext cx="299146" cy="91440"/>
        </a:xfrm>
        <a:custGeom>
          <a:avLst/>
          <a:gdLst/>
          <a:ahLst/>
          <a:cxnLst/>
          <a:rect l="0" t="0" r="0" b="0"/>
          <a:pathLst>
            <a:path>
              <a:moveTo>
                <a:pt x="0" y="45720"/>
              </a:moveTo>
              <a:lnTo>
                <a:pt x="29914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8766" y="1932654"/>
        <a:ext cx="14957" cy="14957"/>
      </dsp:txXfrm>
    </dsp:sp>
    <dsp:sp modelId="{1E5A2185-BA0C-4F91-AA10-F6CB1B0156FC}">
      <dsp:nvSpPr>
        <dsp:cNvPr id="0" name=""/>
        <dsp:cNvSpPr/>
      </dsp:nvSpPr>
      <dsp:spPr>
        <a:xfrm>
          <a:off x="2126672" y="1370113"/>
          <a:ext cx="299146" cy="570020"/>
        </a:xfrm>
        <a:custGeom>
          <a:avLst/>
          <a:gdLst/>
          <a:ahLst/>
          <a:cxnLst/>
          <a:rect l="0" t="0" r="0" b="0"/>
          <a:pathLst>
            <a:path>
              <a:moveTo>
                <a:pt x="0" y="570020"/>
              </a:moveTo>
              <a:lnTo>
                <a:pt x="149573" y="57002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0151" y="1639029"/>
        <a:ext cx="32187" cy="32187"/>
      </dsp:txXfrm>
    </dsp:sp>
    <dsp:sp modelId="{95FB0B6A-82E2-49A0-84C8-EF6168BE495D}">
      <dsp:nvSpPr>
        <dsp:cNvPr id="0" name=""/>
        <dsp:cNvSpPr/>
      </dsp:nvSpPr>
      <dsp:spPr>
        <a:xfrm>
          <a:off x="2126672" y="800093"/>
          <a:ext cx="299146" cy="1140040"/>
        </a:xfrm>
        <a:custGeom>
          <a:avLst/>
          <a:gdLst/>
          <a:ahLst/>
          <a:cxnLst/>
          <a:rect l="0" t="0" r="0" b="0"/>
          <a:pathLst>
            <a:path>
              <a:moveTo>
                <a:pt x="0" y="1140040"/>
              </a:moveTo>
              <a:lnTo>
                <a:pt x="149573" y="114004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6779" y="1340647"/>
        <a:ext cx="58931" cy="58931"/>
      </dsp:txXfrm>
    </dsp:sp>
    <dsp:sp modelId="{4DCC8F3E-F709-4B42-99CB-9E754E86A040}">
      <dsp:nvSpPr>
        <dsp:cNvPr id="0" name=""/>
        <dsp:cNvSpPr/>
      </dsp:nvSpPr>
      <dsp:spPr>
        <a:xfrm>
          <a:off x="2126672" y="230073"/>
          <a:ext cx="299146" cy="1710060"/>
        </a:xfrm>
        <a:custGeom>
          <a:avLst/>
          <a:gdLst/>
          <a:ahLst/>
          <a:cxnLst/>
          <a:rect l="0" t="0" r="0" b="0"/>
          <a:pathLst>
            <a:path>
              <a:moveTo>
                <a:pt x="0" y="1710060"/>
              </a:moveTo>
              <a:lnTo>
                <a:pt x="149573" y="171006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32844" y="1041702"/>
        <a:ext cx="86801" cy="86801"/>
      </dsp:txXfrm>
    </dsp:sp>
    <dsp:sp modelId="{D2007AEC-647D-47B0-B4C8-FF0881230684}">
      <dsp:nvSpPr>
        <dsp:cNvPr id="0" name=""/>
        <dsp:cNvSpPr/>
      </dsp:nvSpPr>
      <dsp:spPr>
        <a:xfrm rot="16200000">
          <a:off x="252430" y="1265934"/>
          <a:ext cx="2400084" cy="134839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91923" y="1305427"/>
        <a:ext cx="2321098" cy="1269412"/>
      </dsp:txXfrm>
    </dsp:sp>
    <dsp:sp modelId="{C36D933B-DC2E-49DB-B383-FA9682E4DD3D}">
      <dsp:nvSpPr>
        <dsp:cNvPr id="0" name=""/>
        <dsp:cNvSpPr/>
      </dsp:nvSpPr>
      <dsp:spPr>
        <a:xfrm>
          <a:off x="2425818" y="20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5818" y="2065"/>
        <a:ext cx="1880001" cy="456016"/>
      </dsp:txXfrm>
    </dsp:sp>
    <dsp:sp modelId="{E7DD4E41-BC36-48D7-9C26-C49247D78B79}">
      <dsp:nvSpPr>
        <dsp:cNvPr id="0" name=""/>
        <dsp:cNvSpPr/>
      </dsp:nvSpPr>
      <dsp:spPr>
        <a:xfrm>
          <a:off x="2425818" y="57208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5818" y="572085"/>
        <a:ext cx="1880001" cy="456016"/>
      </dsp:txXfrm>
    </dsp:sp>
    <dsp:sp modelId="{A8CAA23B-DECC-4DE6-98E2-2C9D8BE5E59C}">
      <dsp:nvSpPr>
        <dsp:cNvPr id="0" name=""/>
        <dsp:cNvSpPr/>
      </dsp:nvSpPr>
      <dsp:spPr>
        <a:xfrm>
          <a:off x="2425818" y="114210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142105"/>
        <a:ext cx="1880001" cy="456016"/>
      </dsp:txXfrm>
    </dsp:sp>
    <dsp:sp modelId="{EE9A99F2-3E14-4D11-917F-B58A06B280AB}">
      <dsp:nvSpPr>
        <dsp:cNvPr id="0" name=""/>
        <dsp:cNvSpPr/>
      </dsp:nvSpPr>
      <dsp:spPr>
        <a:xfrm>
          <a:off x="2425818" y="171212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712125"/>
        <a:ext cx="1855815" cy="456016"/>
      </dsp:txXfrm>
    </dsp:sp>
    <dsp:sp modelId="{FE5079DA-EFC3-4922-A063-981745543C78}">
      <dsp:nvSpPr>
        <dsp:cNvPr id="0" name=""/>
        <dsp:cNvSpPr/>
      </dsp:nvSpPr>
      <dsp:spPr>
        <a:xfrm>
          <a:off x="2425818" y="228214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2282145"/>
        <a:ext cx="1855815" cy="456016"/>
      </dsp:txXfrm>
    </dsp:sp>
    <dsp:sp modelId="{2024498F-F7CF-4062-9396-EF5F2D7129E6}">
      <dsp:nvSpPr>
        <dsp:cNvPr id="0" name=""/>
        <dsp:cNvSpPr/>
      </dsp:nvSpPr>
      <dsp:spPr>
        <a:xfrm>
          <a:off x="2425818" y="28521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5818" y="2852165"/>
        <a:ext cx="1880001" cy="456016"/>
      </dsp:txXfrm>
    </dsp:sp>
    <dsp:sp modelId="{4149323B-3026-48D2-9406-B1B2030D0A79}">
      <dsp:nvSpPr>
        <dsp:cNvPr id="0" name=""/>
        <dsp:cNvSpPr/>
      </dsp:nvSpPr>
      <dsp:spPr>
        <a:xfrm>
          <a:off x="2425818" y="342218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3422185"/>
        <a:ext cx="1855815" cy="45601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974507" y="2012141"/>
          <a:ext cx="310249" cy="1773529"/>
        </a:xfrm>
        <a:custGeom>
          <a:avLst/>
          <a:gdLst/>
          <a:ahLst/>
          <a:cxnLst/>
          <a:rect l="0" t="0" r="0" b="0"/>
          <a:pathLst>
            <a:path>
              <a:moveTo>
                <a:pt x="0" y="0"/>
              </a:moveTo>
              <a:lnTo>
                <a:pt x="155124" y="0"/>
              </a:lnTo>
              <a:lnTo>
                <a:pt x="155124" y="1773529"/>
              </a:lnTo>
              <a:lnTo>
                <a:pt x="310249" y="177352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84620" y="2853894"/>
        <a:ext cx="90023" cy="90023"/>
      </dsp:txXfrm>
    </dsp:sp>
    <dsp:sp modelId="{D4F9D83C-9DCD-4181-B117-CB9FA91F3AE2}">
      <dsp:nvSpPr>
        <dsp:cNvPr id="0" name=""/>
        <dsp:cNvSpPr/>
      </dsp:nvSpPr>
      <dsp:spPr>
        <a:xfrm>
          <a:off x="1974507" y="2012141"/>
          <a:ext cx="310249" cy="1182352"/>
        </a:xfrm>
        <a:custGeom>
          <a:avLst/>
          <a:gdLst/>
          <a:ahLst/>
          <a:cxnLst/>
          <a:rect l="0" t="0" r="0" b="0"/>
          <a:pathLst>
            <a:path>
              <a:moveTo>
                <a:pt x="0" y="0"/>
              </a:moveTo>
              <a:lnTo>
                <a:pt x="155124" y="0"/>
              </a:lnTo>
              <a:lnTo>
                <a:pt x="155124" y="1182352"/>
              </a:lnTo>
              <a:lnTo>
                <a:pt x="310249" y="118235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99072" y="2572758"/>
        <a:ext cx="61119" cy="61119"/>
      </dsp:txXfrm>
    </dsp:sp>
    <dsp:sp modelId="{47FEE023-1A1D-4B85-A59B-6C1A2EA20C15}">
      <dsp:nvSpPr>
        <dsp:cNvPr id="0" name=""/>
        <dsp:cNvSpPr/>
      </dsp:nvSpPr>
      <dsp:spPr>
        <a:xfrm>
          <a:off x="1974507" y="2012141"/>
          <a:ext cx="310249" cy="591176"/>
        </a:xfrm>
        <a:custGeom>
          <a:avLst/>
          <a:gdLst/>
          <a:ahLst/>
          <a:cxnLst/>
          <a:rect l="0" t="0" r="0" b="0"/>
          <a:pathLst>
            <a:path>
              <a:moveTo>
                <a:pt x="0" y="0"/>
              </a:moveTo>
              <a:lnTo>
                <a:pt x="155124" y="0"/>
              </a:lnTo>
              <a:lnTo>
                <a:pt x="155124" y="591176"/>
              </a:lnTo>
              <a:lnTo>
                <a:pt x="310249" y="59117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12940" y="2291038"/>
        <a:ext cx="33382" cy="33382"/>
      </dsp:txXfrm>
    </dsp:sp>
    <dsp:sp modelId="{4B763022-987E-4813-B217-C6DBC14CE2C6}">
      <dsp:nvSpPr>
        <dsp:cNvPr id="0" name=""/>
        <dsp:cNvSpPr/>
      </dsp:nvSpPr>
      <dsp:spPr>
        <a:xfrm>
          <a:off x="1974507" y="1966421"/>
          <a:ext cx="310249" cy="91440"/>
        </a:xfrm>
        <a:custGeom>
          <a:avLst/>
          <a:gdLst/>
          <a:ahLst/>
          <a:cxnLst/>
          <a:rect l="0" t="0" r="0" b="0"/>
          <a:pathLst>
            <a:path>
              <a:moveTo>
                <a:pt x="0" y="45720"/>
              </a:moveTo>
              <a:lnTo>
                <a:pt x="310249"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21875" y="2004385"/>
        <a:ext cx="15512" cy="15512"/>
      </dsp:txXfrm>
    </dsp:sp>
    <dsp:sp modelId="{1E5A2185-BA0C-4F91-AA10-F6CB1B0156FC}">
      <dsp:nvSpPr>
        <dsp:cNvPr id="0" name=""/>
        <dsp:cNvSpPr/>
      </dsp:nvSpPr>
      <dsp:spPr>
        <a:xfrm>
          <a:off x="1974507" y="1420965"/>
          <a:ext cx="310249" cy="591176"/>
        </a:xfrm>
        <a:custGeom>
          <a:avLst/>
          <a:gdLst/>
          <a:ahLst/>
          <a:cxnLst/>
          <a:rect l="0" t="0" r="0" b="0"/>
          <a:pathLst>
            <a:path>
              <a:moveTo>
                <a:pt x="0" y="591176"/>
              </a:moveTo>
              <a:lnTo>
                <a:pt x="155124" y="591176"/>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12940" y="1699862"/>
        <a:ext cx="33382" cy="33382"/>
      </dsp:txXfrm>
    </dsp:sp>
    <dsp:sp modelId="{95FB0B6A-82E2-49A0-84C8-EF6168BE495D}">
      <dsp:nvSpPr>
        <dsp:cNvPr id="0" name=""/>
        <dsp:cNvSpPr/>
      </dsp:nvSpPr>
      <dsp:spPr>
        <a:xfrm>
          <a:off x="1974507" y="829788"/>
          <a:ext cx="310249" cy="1182352"/>
        </a:xfrm>
        <a:custGeom>
          <a:avLst/>
          <a:gdLst/>
          <a:ahLst/>
          <a:cxnLst/>
          <a:rect l="0" t="0" r="0" b="0"/>
          <a:pathLst>
            <a:path>
              <a:moveTo>
                <a:pt x="0" y="1182352"/>
              </a:moveTo>
              <a:lnTo>
                <a:pt x="155124" y="1182352"/>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99072" y="1390405"/>
        <a:ext cx="61119" cy="61119"/>
      </dsp:txXfrm>
    </dsp:sp>
    <dsp:sp modelId="{4DCC8F3E-F709-4B42-99CB-9E754E86A040}">
      <dsp:nvSpPr>
        <dsp:cNvPr id="0" name=""/>
        <dsp:cNvSpPr/>
      </dsp:nvSpPr>
      <dsp:spPr>
        <a:xfrm>
          <a:off x="1974507" y="238612"/>
          <a:ext cx="310249" cy="1773529"/>
        </a:xfrm>
        <a:custGeom>
          <a:avLst/>
          <a:gdLst/>
          <a:ahLst/>
          <a:cxnLst/>
          <a:rect l="0" t="0" r="0" b="0"/>
          <a:pathLst>
            <a:path>
              <a:moveTo>
                <a:pt x="0" y="1773529"/>
              </a:moveTo>
              <a:lnTo>
                <a:pt x="155124" y="1773529"/>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84620" y="1080365"/>
        <a:ext cx="90023" cy="90023"/>
      </dsp:txXfrm>
    </dsp:sp>
    <dsp:sp modelId="{D2007AEC-647D-47B0-B4C8-FF0881230684}">
      <dsp:nvSpPr>
        <dsp:cNvPr id="0" name=""/>
        <dsp:cNvSpPr/>
      </dsp:nvSpPr>
      <dsp:spPr>
        <a:xfrm rot="16200000">
          <a:off x="30702" y="1312919"/>
          <a:ext cx="2489163" cy="139844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cs typeface="+mn-cs"/>
            </a:rPr>
            <a:t>總積分</a:t>
          </a:r>
          <a:r>
            <a:rPr lang="en-US" altLang="zh-TW" sz="2800" b="1" kern="1200" dirty="0">
              <a:latin typeface="微軟正黑體" pitchFamily="34" charset="-120"/>
              <a:ea typeface="微軟正黑體" pitchFamily="34" charset="-120"/>
              <a:cs typeface="+mn-cs"/>
            </a:rPr>
            <a:t>79</a:t>
          </a:r>
          <a:r>
            <a:rPr lang="zh-TW" altLang="en-US" sz="2800" b="1" kern="1200" dirty="0">
              <a:latin typeface="微軟正黑體" pitchFamily="34" charset="-120"/>
              <a:ea typeface="微軟正黑體" pitchFamily="34" charset="-120"/>
              <a:cs typeface="+mn-cs"/>
            </a:rPr>
            <a:t>分</a:t>
          </a:r>
        </a:p>
      </dsp:txBody>
      <dsp:txXfrm>
        <a:off x="71661" y="1353878"/>
        <a:ext cx="2407245" cy="1316526"/>
      </dsp:txXfrm>
    </dsp:sp>
    <dsp:sp modelId="{C36D933B-DC2E-49DB-B383-FA9682E4DD3D}">
      <dsp:nvSpPr>
        <dsp:cNvPr id="0" name=""/>
        <dsp:cNvSpPr/>
      </dsp:nvSpPr>
      <dsp:spPr>
        <a:xfrm>
          <a:off x="2284756" y="2141"/>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284756" y="2141"/>
        <a:ext cx="1949777" cy="472941"/>
      </dsp:txXfrm>
    </dsp:sp>
    <dsp:sp modelId="{E7DD4E41-BC36-48D7-9C26-C49247D78B79}">
      <dsp:nvSpPr>
        <dsp:cNvPr id="0" name=""/>
        <dsp:cNvSpPr/>
      </dsp:nvSpPr>
      <dsp:spPr>
        <a:xfrm>
          <a:off x="2284756" y="593318"/>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284756" y="593318"/>
        <a:ext cx="1949777" cy="472941"/>
      </dsp:txXfrm>
    </dsp:sp>
    <dsp:sp modelId="{A8CAA23B-DECC-4DE6-98E2-2C9D8BE5E59C}">
      <dsp:nvSpPr>
        <dsp:cNvPr id="0" name=""/>
        <dsp:cNvSpPr/>
      </dsp:nvSpPr>
      <dsp:spPr>
        <a:xfrm>
          <a:off x="2284756" y="1184494"/>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184494"/>
        <a:ext cx="1949777" cy="472941"/>
      </dsp:txXfrm>
    </dsp:sp>
    <dsp:sp modelId="{EE9A99F2-3E14-4D11-917F-B58A06B280AB}">
      <dsp:nvSpPr>
        <dsp:cNvPr id="0" name=""/>
        <dsp:cNvSpPr/>
      </dsp:nvSpPr>
      <dsp:spPr>
        <a:xfrm>
          <a:off x="2284756" y="1775670"/>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775670"/>
        <a:ext cx="1924694" cy="472941"/>
      </dsp:txXfrm>
    </dsp:sp>
    <dsp:sp modelId="{FE5079DA-EFC3-4922-A063-981745543C78}">
      <dsp:nvSpPr>
        <dsp:cNvPr id="0" name=""/>
        <dsp:cNvSpPr/>
      </dsp:nvSpPr>
      <dsp:spPr>
        <a:xfrm>
          <a:off x="2284756" y="2366847"/>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2366847"/>
        <a:ext cx="1924694" cy="472941"/>
      </dsp:txXfrm>
    </dsp:sp>
    <dsp:sp modelId="{2024498F-F7CF-4062-9396-EF5F2D7129E6}">
      <dsp:nvSpPr>
        <dsp:cNvPr id="0" name=""/>
        <dsp:cNvSpPr/>
      </dsp:nvSpPr>
      <dsp:spPr>
        <a:xfrm>
          <a:off x="2284756" y="2958023"/>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284756" y="2958023"/>
        <a:ext cx="1949777" cy="472941"/>
      </dsp:txXfrm>
    </dsp:sp>
    <dsp:sp modelId="{4149323B-3026-48D2-9406-B1B2030D0A79}">
      <dsp:nvSpPr>
        <dsp:cNvPr id="0" name=""/>
        <dsp:cNvSpPr/>
      </dsp:nvSpPr>
      <dsp:spPr>
        <a:xfrm>
          <a:off x="2284756" y="3549200"/>
          <a:ext cx="2683796"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sz="1300" u="none" kern="1200" dirty="0">
            <a:solidFill>
              <a:srgbClr val="FFFF00"/>
            </a:solidFill>
          </a:endParaRPr>
        </a:p>
      </dsp:txBody>
      <dsp:txXfrm>
        <a:off x="2284756" y="3549200"/>
        <a:ext cx="2683796" cy="47294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BBCFD-9548-4893-9EFB-6A3EA7DC99FD}">
      <dsp:nvSpPr>
        <dsp:cNvPr id="0" name=""/>
        <dsp:cNvSpPr/>
      </dsp:nvSpPr>
      <dsp:spPr>
        <a:xfrm>
          <a:off x="41" y="30426"/>
          <a:ext cx="4004144" cy="1418206"/>
        </a:xfrm>
        <a:prstGeom prst="rect">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報名人數小於</a:t>
          </a:r>
          <a:endParaRPr lang="en-US" altLang="zh-TW" sz="3200" kern="1200" dirty="0">
            <a:solidFill>
              <a:sysClr val="window" lastClr="FFFFFF"/>
            </a:solidFill>
            <a:latin typeface="微軟正黑體" pitchFamily="34" charset="-120"/>
            <a:ea typeface="微軟正黑體" pitchFamily="34" charset="-120"/>
            <a:cs typeface="+mn-cs"/>
          </a:endParaRPr>
        </a:p>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等於招生人數</a:t>
          </a:r>
        </a:p>
      </dsp:txBody>
      <dsp:txXfrm>
        <a:off x="41" y="30426"/>
        <a:ext cx="4004144" cy="1418206"/>
      </dsp:txXfrm>
    </dsp:sp>
    <dsp:sp modelId="{FAA21C59-DE95-4D4A-AE88-80B23005417C}">
      <dsp:nvSpPr>
        <dsp:cNvPr id="0" name=""/>
        <dsp:cNvSpPr/>
      </dsp:nvSpPr>
      <dsp:spPr>
        <a:xfrm>
          <a:off x="41" y="1308591"/>
          <a:ext cx="4004144" cy="3186945"/>
        </a:xfrm>
        <a:prstGeom prst="rect">
          <a:avLst/>
        </a:prstGeo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sp:txBody>
      <dsp:txXfrm>
        <a:off x="41" y="1308591"/>
        <a:ext cx="4004144" cy="3186945"/>
      </dsp:txXfrm>
    </dsp:sp>
    <dsp:sp modelId="{9F799F07-A338-47F2-845F-640F15D437A4}">
      <dsp:nvSpPr>
        <dsp:cNvPr id="0" name=""/>
        <dsp:cNvSpPr/>
      </dsp:nvSpPr>
      <dsp:spPr>
        <a:xfrm>
          <a:off x="4564766" y="66797"/>
          <a:ext cx="4004144" cy="1272719"/>
        </a:xfrm>
        <a:prstGeom prst="rect">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報名人數大於</a:t>
          </a:r>
          <a:endParaRPr lang="en-US" altLang="zh-TW" sz="3200" kern="1200" dirty="0">
            <a:solidFill>
              <a:sysClr val="window" lastClr="FFFFFF"/>
            </a:solidFill>
            <a:latin typeface="微軟正黑體" pitchFamily="34" charset="-120"/>
            <a:ea typeface="微軟正黑體" pitchFamily="34" charset="-120"/>
            <a:cs typeface="+mn-cs"/>
          </a:endParaRPr>
        </a:p>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招生人數</a:t>
          </a:r>
        </a:p>
      </dsp:txBody>
      <dsp:txXfrm>
        <a:off x="4564766" y="66797"/>
        <a:ext cx="4004144" cy="1272719"/>
      </dsp:txXfrm>
    </dsp:sp>
    <dsp:sp modelId="{35B5380F-BC8B-41F4-9877-8B7007AFF4DF}">
      <dsp:nvSpPr>
        <dsp:cNvPr id="0" name=""/>
        <dsp:cNvSpPr/>
      </dsp:nvSpPr>
      <dsp:spPr>
        <a:xfrm>
          <a:off x="4564766" y="1272220"/>
          <a:ext cx="4004144" cy="3186945"/>
        </a:xfrm>
        <a:prstGeom prst="rect">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zh-TW" sz="2700" kern="1200"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1200150">
            <a:lnSpc>
              <a:spcPct val="90000"/>
            </a:lnSpc>
            <a:spcBef>
              <a:spcPct val="0"/>
            </a:spcBef>
            <a:spcAft>
              <a:spcPct val="15000"/>
            </a:spcAft>
            <a:buChar char="••"/>
          </a:pPr>
          <a:r>
            <a:rPr lang="zh-TW" altLang="zh-TW"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sz="2700" kern="1200"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endParaRPr>
        </a:p>
      </dsp:txBody>
      <dsp:txXfrm>
        <a:off x="4564766" y="1272220"/>
        <a:ext cx="4004144" cy="318694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093517"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816" y="324354"/>
          <a:ext cx="1107807" cy="1583539"/>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總積分</a:t>
          </a:r>
        </a:p>
      </dsp:txBody>
      <dsp:txXfrm>
        <a:off x="54894" y="378432"/>
        <a:ext cx="999651" cy="1475383"/>
      </dsp:txXfrm>
    </dsp:sp>
    <dsp:sp modelId="{E6E0E1D6-1432-434B-B145-2FB0CAAA0175}">
      <dsp:nvSpPr>
        <dsp:cNvPr id="0" name=""/>
        <dsp:cNvSpPr/>
      </dsp:nvSpPr>
      <dsp:spPr>
        <a:xfrm>
          <a:off x="2556609"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1447275" y="324354"/>
          <a:ext cx="1109335" cy="1583539"/>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pP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en-US" sz="2400" b="1" kern="1200" dirty="0">
              <a:solidFill>
                <a:srgbClr val="CCECFF"/>
              </a:solidFill>
              <a:latin typeface="微軟正黑體" pitchFamily="34" charset="-120"/>
              <a:ea typeface="微軟正黑體" pitchFamily="34" charset="-120"/>
              <a:cs typeface="+mn-cs"/>
            </a:rPr>
            <a:t>畢業</a:t>
          </a: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en-US" sz="2400" b="1" kern="1200" dirty="0">
              <a:solidFill>
                <a:srgbClr val="CCECFF"/>
              </a:solidFill>
              <a:latin typeface="微軟正黑體" pitchFamily="34" charset="-120"/>
              <a:ea typeface="微軟正黑體" pitchFamily="34" charset="-120"/>
              <a:cs typeface="+mn-cs"/>
            </a:rPr>
            <a:t>資格</a:t>
          </a:r>
        </a:p>
        <a:p>
          <a:pPr lvl="0" algn="ctr" defTabSz="1066800">
            <a:lnSpc>
              <a:spcPct val="90000"/>
            </a:lnSpc>
            <a:spcBef>
              <a:spcPct val="0"/>
            </a:spcBef>
            <a:spcAft>
              <a:spcPts val="0"/>
            </a:spcAft>
          </a:pPr>
          <a:endParaRPr lang="zh-TW" altLang="en-US" sz="2400" b="1" kern="1200" dirty="0">
            <a:solidFill>
              <a:srgbClr val="CCECFF"/>
            </a:solidFill>
            <a:latin typeface="微軟正黑體" pitchFamily="34" charset="-120"/>
            <a:ea typeface="微軟正黑體" pitchFamily="34" charset="-120"/>
            <a:cs typeface="+mn-cs"/>
          </a:endParaRPr>
        </a:p>
      </dsp:txBody>
      <dsp:txXfrm>
        <a:off x="1501427" y="378506"/>
        <a:ext cx="1001031" cy="1475235"/>
      </dsp:txXfrm>
    </dsp:sp>
    <dsp:sp modelId="{12B20780-4A77-42AC-A1A4-C88A3F0F48DA}">
      <dsp:nvSpPr>
        <dsp:cNvPr id="0" name=""/>
        <dsp:cNvSpPr/>
      </dsp:nvSpPr>
      <dsp:spPr>
        <a:xfrm>
          <a:off x="3995785" y="636108"/>
          <a:ext cx="311754" cy="960032"/>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EB5E962-D3EF-418A-9782-ABAF9847757F}">
      <dsp:nvSpPr>
        <dsp:cNvPr id="0" name=""/>
        <dsp:cNvSpPr/>
      </dsp:nvSpPr>
      <dsp:spPr>
        <a:xfrm>
          <a:off x="2892417" y="319962"/>
          <a:ext cx="1113954" cy="1592324"/>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志願序</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積分</a:t>
          </a:r>
        </a:p>
      </dsp:txBody>
      <dsp:txXfrm>
        <a:off x="2946795" y="374340"/>
        <a:ext cx="1005198" cy="1483568"/>
      </dsp:txXfrm>
    </dsp:sp>
    <dsp:sp modelId="{8B3EC245-9963-4E55-871E-ACF8A4583656}">
      <dsp:nvSpPr>
        <dsp:cNvPr id="0" name=""/>
        <dsp:cNvSpPr/>
      </dsp:nvSpPr>
      <dsp:spPr>
        <a:xfrm>
          <a:off x="5400604" y="811413"/>
          <a:ext cx="386335" cy="681435"/>
        </a:xfrm>
        <a:prstGeom prst="rightArrow">
          <a:avLst>
            <a:gd name="adj1" fmla="val 70000"/>
            <a:gd name="adj2" fmla="val 50000"/>
          </a:avLst>
        </a:prstGeom>
        <a:solidFill>
          <a:schemeClr val="accent5">
            <a:tint val="40000"/>
            <a:alpha val="90000"/>
            <a:hueOff val="-1065245"/>
            <a:satOff val="-3024"/>
            <a:lumOff val="91"/>
            <a:alphaOff val="0"/>
          </a:schemeClr>
        </a:solidFill>
        <a:ln w="9525" cap="flat" cmpd="sng" algn="ctr">
          <a:solidFill>
            <a:schemeClr val="accent5">
              <a:tint val="40000"/>
              <a:alpha val="90000"/>
              <a:hueOff val="-1065245"/>
              <a:satOff val="-3024"/>
              <a:lumOff val="9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7F3DAB7-DCB4-4E62-9480-B63376FA94B9}">
      <dsp:nvSpPr>
        <dsp:cNvPr id="0" name=""/>
        <dsp:cNvSpPr/>
      </dsp:nvSpPr>
      <dsp:spPr>
        <a:xfrm>
          <a:off x="4346397" y="360002"/>
          <a:ext cx="1076383" cy="1584252"/>
        </a:xfrm>
        <a:prstGeom prst="flowChartAlternateProcess">
          <a:avLst/>
        </a:prstGeo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均衡</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學習</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積分</a:t>
          </a:r>
        </a:p>
      </dsp:txBody>
      <dsp:txXfrm>
        <a:off x="4398941" y="412546"/>
        <a:ext cx="971295" cy="1479164"/>
      </dsp:txXfrm>
    </dsp:sp>
    <dsp:sp modelId="{6AFC2A79-2733-4833-9121-ED88066BB48F}">
      <dsp:nvSpPr>
        <dsp:cNvPr id="0" name=""/>
        <dsp:cNvSpPr/>
      </dsp:nvSpPr>
      <dsp:spPr>
        <a:xfrm>
          <a:off x="6798101" y="649978"/>
          <a:ext cx="311754" cy="1012551"/>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5698065" y="327617"/>
          <a:ext cx="1103243" cy="1577014"/>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多元</a:t>
          </a:r>
          <a:endParaRPr lang="en-US" altLang="zh-TW" sz="2000" b="1" kern="1200" dirty="0">
            <a:solidFill>
              <a:srgbClr val="FFFFCC"/>
            </a:solidFill>
            <a:latin typeface="微軟正黑體" pitchFamily="34" charset="-120"/>
            <a:ea typeface="微軟正黑體" pitchFamily="34" charset="-120"/>
            <a:cs typeface="+mn-cs"/>
          </a:endParaRPr>
        </a:p>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學習</a:t>
          </a:r>
          <a:endParaRPr lang="en-US" altLang="zh-TW" sz="2000" b="1" kern="1200" dirty="0">
            <a:solidFill>
              <a:srgbClr val="FFFFCC"/>
            </a:solidFill>
            <a:latin typeface="微軟正黑體" pitchFamily="34" charset="-120"/>
            <a:ea typeface="微軟正黑體" pitchFamily="34" charset="-120"/>
            <a:cs typeface="+mn-cs"/>
          </a:endParaRPr>
        </a:p>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總積分</a:t>
          </a:r>
        </a:p>
      </dsp:txBody>
      <dsp:txXfrm>
        <a:off x="5751920" y="381472"/>
        <a:ext cx="995533" cy="1469304"/>
      </dsp:txXfrm>
    </dsp:sp>
    <dsp:sp modelId="{93007A76-C4BC-4E80-8971-325699B65C4B}">
      <dsp:nvSpPr>
        <dsp:cNvPr id="0" name=""/>
        <dsp:cNvSpPr/>
      </dsp:nvSpPr>
      <dsp:spPr>
        <a:xfrm>
          <a:off x="6839905" y="647593"/>
          <a:ext cx="311754" cy="103119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7126356" y="349429"/>
          <a:ext cx="1103243" cy="1592324"/>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適性</a:t>
          </a:r>
          <a:endParaRPr lang="en-US" altLang="zh-TW" sz="2400" b="1" kern="1200" dirty="0">
            <a:solidFill>
              <a:srgbClr val="CCFFCC"/>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發展</a:t>
          </a:r>
          <a:endParaRPr lang="en-US" altLang="zh-TW" sz="2400" b="1" kern="1200" dirty="0">
            <a:solidFill>
              <a:srgbClr val="CCFFCC"/>
            </a:solidFill>
            <a:latin typeface="微軟正黑體" pitchFamily="34" charset="-120"/>
            <a:ea typeface="微軟正黑體" pitchFamily="34" charset="-120"/>
            <a:cs typeface="+mn-cs"/>
          </a:endParaRPr>
        </a:p>
        <a:p>
          <a:pPr lvl="0" algn="ctr" defTabSz="1066800">
            <a:lnSpc>
              <a:spcPct val="9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積分</a:t>
          </a:r>
        </a:p>
      </dsp:txBody>
      <dsp:txXfrm>
        <a:off x="7180211" y="403284"/>
        <a:ext cx="995533" cy="148461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644984"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4804" y="215685"/>
          <a:ext cx="1662853" cy="2376941"/>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經濟</a:t>
          </a:r>
          <a:endParaRPr lang="en-US" altLang="zh-TW" sz="2400" b="1" kern="1200" dirty="0">
            <a:solidFill>
              <a:srgbClr val="CCFFFF"/>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弱勢</a:t>
          </a:r>
          <a:endParaRPr lang="en-US" altLang="zh-TW" sz="2400" b="1" kern="1200" dirty="0">
            <a:solidFill>
              <a:srgbClr val="CCFFFF"/>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積分</a:t>
          </a:r>
        </a:p>
      </dsp:txBody>
      <dsp:txXfrm>
        <a:off x="85976" y="296857"/>
        <a:ext cx="1500509" cy="2214597"/>
      </dsp:txXfrm>
    </dsp:sp>
    <dsp:sp modelId="{E6E0E1D6-1432-434B-B145-2FB0CAAA0175}">
      <dsp:nvSpPr>
        <dsp:cNvPr id="0" name=""/>
        <dsp:cNvSpPr/>
      </dsp:nvSpPr>
      <dsp:spPr>
        <a:xfrm>
          <a:off x="3841129"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2175984" y="215685"/>
          <a:ext cx="1665147" cy="2376941"/>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pP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國中</a:t>
          </a: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會考</a:t>
          </a: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總積分</a:t>
          </a:r>
        </a:p>
        <a:p>
          <a:pPr lvl="0" algn="ctr" defTabSz="1066800">
            <a:lnSpc>
              <a:spcPct val="90000"/>
            </a:lnSpc>
            <a:spcBef>
              <a:spcPct val="0"/>
            </a:spcBef>
            <a:spcAft>
              <a:spcPts val="0"/>
            </a:spcAft>
          </a:pPr>
          <a:endParaRPr lang="zh-TW" altLang="en-US" sz="2400" b="1" kern="1200" dirty="0">
            <a:solidFill>
              <a:srgbClr val="CCECFF"/>
            </a:solidFill>
            <a:latin typeface="微軟正黑體" pitchFamily="34" charset="-120"/>
            <a:ea typeface="微軟正黑體" pitchFamily="34" charset="-120"/>
            <a:cs typeface="+mn-cs"/>
          </a:endParaRPr>
        </a:p>
      </dsp:txBody>
      <dsp:txXfrm>
        <a:off x="2257268" y="296969"/>
        <a:ext cx="1502579" cy="2214373"/>
      </dsp:txXfrm>
    </dsp:sp>
    <dsp:sp modelId="{6AFC2A79-2733-4833-9121-ED88066BB48F}">
      <dsp:nvSpPr>
        <dsp:cNvPr id="0" name=""/>
        <dsp:cNvSpPr/>
      </dsp:nvSpPr>
      <dsp:spPr>
        <a:xfrm>
          <a:off x="6077296" y="704457"/>
          <a:ext cx="467953" cy="151987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4426108" y="220582"/>
          <a:ext cx="1656002" cy="2367147"/>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altLang="zh-TW" sz="2400" b="1" kern="1200" dirty="0">
            <a:solidFill>
              <a:srgbClr val="FFFFCC"/>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FFFFCC"/>
              </a:solidFill>
              <a:latin typeface="微軟正黑體" pitchFamily="34" charset="-120"/>
              <a:ea typeface="微軟正黑體" pitchFamily="34" charset="-120"/>
              <a:cs typeface="+mn-cs"/>
            </a:rPr>
            <a:t>會考成績逐科比序</a:t>
          </a:r>
        </a:p>
        <a:p>
          <a:pPr lvl="0" algn="ctr" defTabSz="1066800">
            <a:lnSpc>
              <a:spcPct val="90000"/>
            </a:lnSpc>
            <a:spcBef>
              <a:spcPct val="0"/>
            </a:spcBef>
            <a:spcAft>
              <a:spcPct val="35000"/>
            </a:spcAft>
          </a:pPr>
          <a:endParaRPr lang="zh-TW" altLang="en-US" sz="2400" b="1" kern="1200" dirty="0">
            <a:solidFill>
              <a:srgbClr val="FFFFCC"/>
            </a:solidFill>
            <a:latin typeface="微軟正黑體" pitchFamily="34" charset="-120"/>
            <a:ea typeface="微軟正黑體" pitchFamily="34" charset="-120"/>
            <a:cs typeface="+mn-cs"/>
          </a:endParaRPr>
        </a:p>
      </dsp:txBody>
      <dsp:txXfrm>
        <a:off x="4506946" y="301420"/>
        <a:ext cx="1494326" cy="2205471"/>
      </dsp:txXfrm>
    </dsp:sp>
    <dsp:sp modelId="{93007A76-C4BC-4E80-8971-325699B65C4B}">
      <dsp:nvSpPr>
        <dsp:cNvPr id="0" name=""/>
        <dsp:cNvSpPr/>
      </dsp:nvSpPr>
      <dsp:spPr>
        <a:xfrm>
          <a:off x="6140045" y="700877"/>
          <a:ext cx="467953" cy="154785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6573597" y="253323"/>
          <a:ext cx="1656002" cy="2390129"/>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CC"/>
              </a:solidFill>
              <a:latin typeface="微軟正黑體" pitchFamily="34" charset="-120"/>
              <a:ea typeface="微軟正黑體" pitchFamily="34" charset="-120"/>
              <a:cs typeface="+mn-cs"/>
            </a:rPr>
            <a:t>會考成績逐科標示</a:t>
          </a:r>
        </a:p>
      </dsp:txBody>
      <dsp:txXfrm>
        <a:off x="6654435" y="334161"/>
        <a:ext cx="1494326" cy="222845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75518-572E-416C-A91A-6FC88679FB2A}">
      <dsp:nvSpPr>
        <dsp:cNvPr id="0" name=""/>
        <dsp:cNvSpPr/>
      </dsp:nvSpPr>
      <dsp: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kern="1200" dirty="0">
            <a:solidFill>
              <a:sysClr val="window" lastClr="FFFFFF"/>
            </a:solidFill>
            <a:latin typeface="Calibri"/>
            <a:ea typeface="新細明體"/>
            <a:cs typeface="+mn-cs"/>
          </a:endParaRPr>
        </a:p>
      </dsp:txBody>
      <dsp:txXfrm>
        <a:off x="0" y="3495385"/>
        <a:ext cx="7715304" cy="1147263"/>
      </dsp:txXfrm>
    </dsp:sp>
    <dsp:sp modelId="{94868AFB-F07C-4884-9693-0A8938CE6C12}">
      <dsp:nvSpPr>
        <dsp:cNvPr id="0" name=""/>
        <dsp:cNvSpPr/>
      </dsp:nvSpPr>
      <dsp: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kern="1200" dirty="0">
            <a:solidFill>
              <a:sysClr val="window" lastClr="FFFFFF"/>
            </a:solidFill>
            <a:latin typeface="Calibri"/>
            <a:ea typeface="新細明體"/>
            <a:cs typeface="+mn-cs"/>
          </a:endParaRPr>
        </a:p>
      </dsp:txBody>
      <dsp:txXfrm rot="10800000">
        <a:off x="0" y="1748103"/>
        <a:ext cx="7715304" cy="1146513"/>
      </dsp:txXfrm>
    </dsp:sp>
    <dsp:sp modelId="{88D538C4-50D4-47C6-B029-F28F7812FA79}">
      <dsp:nvSpPr>
        <dsp:cNvPr id="0" name=""/>
        <dsp:cNvSpPr/>
      </dsp:nvSpPr>
      <dsp: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kern="1200" dirty="0">
            <a:solidFill>
              <a:sysClr val="window" lastClr="FFFFFF"/>
            </a:solidFill>
            <a:latin typeface="Calibri"/>
            <a:ea typeface="新細明體"/>
            <a:cs typeface="+mn-cs"/>
          </a:endParaRPr>
        </a:p>
      </dsp:txBody>
      <dsp:txXfrm rot="10800000">
        <a:off x="0" y="0"/>
        <a:ext cx="7715304" cy="11465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A58C2-E56C-43EA-A954-B0219353F669}">
      <dsp:nvSpPr>
        <dsp:cNvPr id="0" name=""/>
        <dsp:cNvSpPr/>
      </dsp:nvSpPr>
      <dsp:spPr>
        <a:xfrm>
          <a:off x="0" y="514182"/>
          <a:ext cx="2587787" cy="1552672"/>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技藝技能優良學生甄審入學</a:t>
          </a:r>
        </a:p>
      </dsp:txBody>
      <dsp:txXfrm>
        <a:off x="0" y="514182"/>
        <a:ext cx="2587787" cy="1552672"/>
      </dsp:txXfrm>
    </dsp:sp>
    <dsp:sp modelId="{045B8913-2110-4799-AFB4-CA647A5A8553}">
      <dsp:nvSpPr>
        <dsp:cNvPr id="0" name=""/>
        <dsp:cNvSpPr/>
      </dsp:nvSpPr>
      <dsp:spPr>
        <a:xfrm>
          <a:off x="2846566" y="514182"/>
          <a:ext cx="2587787" cy="1552672"/>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進修部</a:t>
          </a:r>
          <a:endParaRPr lang="en-US" altLang="zh-TW" sz="2800" b="1" kern="1200" dirty="0">
            <a:latin typeface="微軟正黑體" panose="020B0604030504040204" pitchFamily="34" charset="-120"/>
            <a:ea typeface="微軟正黑體" panose="020B0604030504040204" pitchFamily="34" charset="-120"/>
            <a:cs typeface="+mn-cs"/>
          </a:endParaRPr>
        </a:p>
        <a:p>
          <a:pPr lvl="0" algn="ctr" defTabSz="1244600">
            <a:lnSpc>
              <a:spcPct val="90000"/>
            </a:lnSpc>
            <a:spcBef>
              <a:spcPct val="0"/>
            </a:spcBef>
            <a:spcAft>
              <a:spcPct val="35000"/>
            </a:spcAft>
          </a:pPr>
          <a:r>
            <a:rPr lang="en-US" altLang="zh-TW" sz="2800" b="1" kern="1200" dirty="0">
              <a:latin typeface="微軟正黑體" panose="020B0604030504040204" pitchFamily="34" charset="-120"/>
              <a:ea typeface="微軟正黑體" panose="020B0604030504040204" pitchFamily="34" charset="-120"/>
              <a:cs typeface="+mn-cs"/>
            </a:rPr>
            <a:t>(</a:t>
          </a:r>
          <a:r>
            <a:rPr lang="zh-TW" altLang="en-US" sz="2800" b="1" kern="1200" dirty="0">
              <a:latin typeface="微軟正黑體" panose="020B0604030504040204" pitchFamily="34" charset="-120"/>
              <a:ea typeface="微軟正黑體" panose="020B0604030504040204" pitchFamily="34" charset="-120"/>
              <a:cs typeface="+mn-cs"/>
            </a:rPr>
            <a:t>夜間上課</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sp:txBody>
      <dsp:txXfrm>
        <a:off x="2846566" y="514182"/>
        <a:ext cx="2587787" cy="1552672"/>
      </dsp:txXfrm>
    </dsp:sp>
    <dsp:sp modelId="{34C647E4-A7AD-45EE-83AC-88A0D351F1F8}">
      <dsp:nvSpPr>
        <dsp:cNvPr id="0" name=""/>
        <dsp:cNvSpPr/>
      </dsp:nvSpPr>
      <dsp:spPr>
        <a:xfrm>
          <a:off x="5693132" y="514182"/>
          <a:ext cx="2587787" cy="1552672"/>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離島生</a:t>
          </a:r>
          <a:endParaRPr lang="en-US" altLang="zh-TW" sz="2800" b="1" kern="1200" dirty="0">
            <a:latin typeface="微軟正黑體" panose="020B0604030504040204" pitchFamily="34" charset="-120"/>
            <a:ea typeface="微軟正黑體" panose="020B0604030504040204" pitchFamily="34" charset="-120"/>
            <a:cs typeface="+mn-cs"/>
          </a:endParaRPr>
        </a:p>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免試入學</a:t>
          </a:r>
        </a:p>
      </dsp:txBody>
      <dsp:txXfrm>
        <a:off x="5693132" y="514182"/>
        <a:ext cx="2587787" cy="1552672"/>
      </dsp:txXfrm>
    </dsp:sp>
    <dsp:sp modelId="{CB0D1AD0-E2F7-4302-8013-F73575E228A7}">
      <dsp:nvSpPr>
        <dsp:cNvPr id="0" name=""/>
        <dsp:cNvSpPr/>
      </dsp:nvSpPr>
      <dsp:spPr>
        <a:xfrm>
          <a:off x="1423283" y="2325633"/>
          <a:ext cx="2587787" cy="1552672"/>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直升入學</a:t>
          </a:r>
        </a:p>
      </dsp:txBody>
      <dsp:txXfrm>
        <a:off x="1423283" y="2325633"/>
        <a:ext cx="2587787" cy="1552672"/>
      </dsp:txXfrm>
    </dsp:sp>
    <dsp:sp modelId="{CFD4A7BC-7C17-41CB-AFB8-C3CEF7C2787F}">
      <dsp:nvSpPr>
        <dsp:cNvPr id="0" name=""/>
        <dsp:cNvSpPr/>
      </dsp:nvSpPr>
      <dsp:spPr>
        <a:xfrm>
          <a:off x="4269849" y="2325633"/>
          <a:ext cx="2587787" cy="1552672"/>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原住民教育</a:t>
          </a:r>
          <a:endParaRPr lang="en-US" altLang="zh-TW" sz="2800" b="1" kern="1200" dirty="0">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實驗專班</a:t>
          </a:r>
        </a:p>
      </dsp:txBody>
      <dsp:txXfrm>
        <a:off x="4269849" y="2325633"/>
        <a:ext cx="2587787" cy="155267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F3506-B0B0-4D4D-92A0-A0325D311C2B}">
      <dsp:nvSpPr>
        <dsp:cNvPr id="0" name=""/>
        <dsp:cNvSpPr/>
      </dsp:nvSpPr>
      <dsp:spPr>
        <a:xfrm>
          <a:off x="744"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體育班</a:t>
          </a:r>
        </a:p>
      </dsp:txBody>
      <dsp:txXfrm>
        <a:off x="744" y="145603"/>
        <a:ext cx="2902148" cy="1741289"/>
      </dsp:txXfrm>
    </dsp:sp>
    <dsp:sp modelId="{ED9595D8-CF84-442F-A796-F95CB2A66DB3}">
      <dsp:nvSpPr>
        <dsp:cNvPr id="0" name=""/>
        <dsp:cNvSpPr/>
      </dsp:nvSpPr>
      <dsp:spPr>
        <a:xfrm>
          <a:off x="3193107"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音樂班</a:t>
          </a:r>
        </a:p>
      </dsp:txBody>
      <dsp:txXfrm>
        <a:off x="3193107" y="145603"/>
        <a:ext cx="2902148" cy="1741289"/>
      </dsp:txXfrm>
    </dsp:sp>
    <dsp:sp modelId="{5307D0F3-DAEB-453A-8F77-B62AFD0EE8B1}">
      <dsp:nvSpPr>
        <dsp:cNvPr id="0" name=""/>
        <dsp:cNvSpPr/>
      </dsp:nvSpPr>
      <dsp:spPr>
        <a:xfrm>
          <a:off x="1596925" y="2177107"/>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美術班</a:t>
          </a:r>
        </a:p>
      </dsp:txBody>
      <dsp:txXfrm>
        <a:off x="1596925" y="2177107"/>
        <a:ext cx="2902148" cy="174128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機械群</a:t>
          </a:r>
        </a:p>
      </dsp:txBody>
      <dsp:txXfrm>
        <a:off x="44398" y="42319"/>
        <a:ext cx="8140802" cy="1329431"/>
      </dsp:txXfrm>
    </dsp:sp>
    <dsp:sp modelId="{DA6F3BDF-444E-4FBD-8E85-368607583A8F}">
      <dsp:nvSpPr>
        <dsp:cNvPr id="0" name=""/>
        <dsp:cNvSpPr/>
      </dsp:nvSpPr>
      <dsp:spPr>
        <a:xfrm>
          <a:off x="3037"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機械科</a:t>
          </a:r>
        </a:p>
      </dsp:txBody>
      <dsp:txXfrm>
        <a:off x="44398" y="1598265"/>
        <a:ext cx="3946173" cy="1329431"/>
      </dsp:txXfrm>
    </dsp:sp>
    <dsp:sp modelId="{5543D343-4708-45E2-A51E-DDD121011E7E}">
      <dsp:nvSpPr>
        <dsp:cNvPr id="0" name=""/>
        <dsp:cNvSpPr/>
      </dsp:nvSpPr>
      <dsp:spPr>
        <a:xfrm>
          <a:off x="303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4398" y="3154212"/>
        <a:ext cx="1890292" cy="1329431"/>
      </dsp:txXfrm>
    </dsp:sp>
    <dsp:sp modelId="{C38DAA83-CB65-49AC-8567-ACFF5C4BA856}">
      <dsp:nvSpPr>
        <dsp:cNvPr id="0" name=""/>
        <dsp:cNvSpPr/>
      </dsp:nvSpPr>
      <dsp:spPr>
        <a:xfrm>
          <a:off x="2058918"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2100279" y="3154212"/>
        <a:ext cx="1890292" cy="1329431"/>
      </dsp:txXfrm>
    </dsp:sp>
    <dsp:sp modelId="{2F3D05CC-8C79-4771-B0AD-0F9A3D932842}">
      <dsp:nvSpPr>
        <dsp:cNvPr id="0" name=""/>
        <dsp:cNvSpPr/>
      </dsp:nvSpPr>
      <dsp:spPr>
        <a:xfrm>
          <a:off x="4197666"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製圖科</a:t>
          </a:r>
        </a:p>
      </dsp:txBody>
      <dsp:txXfrm>
        <a:off x="4239027" y="1598265"/>
        <a:ext cx="3946173" cy="1329431"/>
      </dsp:txXfrm>
    </dsp:sp>
    <dsp:sp modelId="{777C5A76-6BFF-46B7-B0D3-F77C3EBDBD69}">
      <dsp:nvSpPr>
        <dsp:cNvPr id="0" name=""/>
        <dsp:cNvSpPr/>
      </dsp:nvSpPr>
      <dsp:spPr>
        <a:xfrm>
          <a:off x="4197666"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239027" y="3154212"/>
        <a:ext cx="1890292" cy="1329431"/>
      </dsp:txXfrm>
    </dsp:sp>
    <dsp:sp modelId="{9577A2D9-5B89-4737-9D8D-36C6A97C2E77}">
      <dsp:nvSpPr>
        <dsp:cNvPr id="0" name=""/>
        <dsp:cNvSpPr/>
      </dsp:nvSpPr>
      <dsp:spPr>
        <a:xfrm>
          <a:off x="625354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sp:txBody>
      <dsp:txXfrm>
        <a:off x="6294908" y="3154212"/>
        <a:ext cx="1890292" cy="132943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4084" y="958"/>
          <a:ext cx="8221430"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動力機械群</a:t>
          </a:r>
        </a:p>
      </dsp:txBody>
      <dsp:txXfrm>
        <a:off x="45445" y="42319"/>
        <a:ext cx="8138708" cy="1329431"/>
      </dsp:txXfrm>
    </dsp:sp>
    <dsp:sp modelId="{DA6F3BDF-444E-4FBD-8E85-368607583A8F}">
      <dsp:nvSpPr>
        <dsp:cNvPr id="0" name=""/>
        <dsp:cNvSpPr/>
      </dsp:nvSpPr>
      <dsp:spPr>
        <a:xfrm>
          <a:off x="4084" y="1556904"/>
          <a:ext cx="5825110"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汽車科</a:t>
          </a:r>
        </a:p>
      </dsp:txBody>
      <dsp:txXfrm>
        <a:off x="45445" y="1598265"/>
        <a:ext cx="5742388" cy="1329431"/>
      </dsp:txXfrm>
    </dsp:sp>
    <dsp:sp modelId="{5543D343-4708-45E2-A51E-DDD121011E7E}">
      <dsp:nvSpPr>
        <dsp:cNvPr id="0" name=""/>
        <dsp:cNvSpPr/>
      </dsp:nvSpPr>
      <dsp:spPr>
        <a:xfrm>
          <a:off x="4084"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37097" y="3145864"/>
        <a:ext cx="1061123" cy="1346127"/>
      </dsp:txXfrm>
    </dsp:sp>
    <dsp:sp modelId="{7D4C979D-1DDC-47BB-849A-B5BFECD94F8C}">
      <dsp:nvSpPr>
        <dsp:cNvPr id="0" name=""/>
        <dsp:cNvSpPr/>
      </dsp:nvSpPr>
      <dsp:spPr>
        <a:xfrm>
          <a:off x="1178574"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1211587" y="3145864"/>
        <a:ext cx="1061123" cy="1346127"/>
      </dsp:txXfrm>
    </dsp:sp>
    <dsp:sp modelId="{C38DAA83-CB65-49AC-8567-ACFF5C4BA856}">
      <dsp:nvSpPr>
        <dsp:cNvPr id="0" name=""/>
        <dsp:cNvSpPr/>
      </dsp:nvSpPr>
      <dsp:spPr>
        <a:xfrm>
          <a:off x="2353064"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高工</a:t>
          </a:r>
        </a:p>
      </dsp:txBody>
      <dsp:txXfrm>
        <a:off x="2386077" y="3145864"/>
        <a:ext cx="1061123" cy="1346127"/>
      </dsp:txXfrm>
    </dsp:sp>
    <dsp:sp modelId="{84229266-EC71-45C7-98DB-CD845466710E}">
      <dsp:nvSpPr>
        <dsp:cNvPr id="0" name=""/>
        <dsp:cNvSpPr/>
      </dsp:nvSpPr>
      <dsp:spPr>
        <a:xfrm>
          <a:off x="3527554"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日新</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3560567" y="3145864"/>
        <a:ext cx="1061123" cy="1346127"/>
      </dsp:txXfrm>
    </dsp:sp>
    <dsp:sp modelId="{955F57DA-1751-4755-97D2-7B59058A6063}">
      <dsp:nvSpPr>
        <dsp:cNvPr id="0" name=""/>
        <dsp:cNvSpPr/>
      </dsp:nvSpPr>
      <dsp:spPr>
        <a:xfrm>
          <a:off x="4702045"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日新工商</a:t>
          </a:r>
        </a:p>
      </dsp:txBody>
      <dsp:txXfrm>
        <a:off x="4735058" y="3145864"/>
        <a:ext cx="1061123" cy="1346127"/>
      </dsp:txXfrm>
    </dsp:sp>
    <dsp:sp modelId="{2F3D05CC-8C79-4771-B0AD-0F9A3D932842}">
      <dsp:nvSpPr>
        <dsp:cNvPr id="0" name=""/>
        <dsp:cNvSpPr/>
      </dsp:nvSpPr>
      <dsp:spPr>
        <a:xfrm>
          <a:off x="5923875" y="1556904"/>
          <a:ext cx="230163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965236" y="1598265"/>
        <a:ext cx="2218917" cy="1329431"/>
      </dsp:txXfrm>
    </dsp:sp>
    <dsp:sp modelId="{777C5A76-6BFF-46B7-B0D3-F77C3EBDBD69}">
      <dsp:nvSpPr>
        <dsp:cNvPr id="0" name=""/>
        <dsp:cNvSpPr/>
      </dsp:nvSpPr>
      <dsp:spPr>
        <a:xfrm>
          <a:off x="5923875"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5956888" y="3145864"/>
        <a:ext cx="1061123" cy="1346127"/>
      </dsp:txXfrm>
    </dsp:sp>
    <dsp:sp modelId="{36E90AA4-0860-4846-B851-669594965428}">
      <dsp:nvSpPr>
        <dsp:cNvPr id="0" name=""/>
        <dsp:cNvSpPr/>
      </dsp:nvSpPr>
      <dsp:spPr>
        <a:xfrm>
          <a:off x="7098365"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高農</a:t>
          </a:r>
        </a:p>
      </dsp:txBody>
      <dsp:txXfrm>
        <a:off x="7131378" y="3145864"/>
        <a:ext cx="1061123" cy="134612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78" y="958"/>
          <a:ext cx="8228442"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電機與電子群</a:t>
          </a:r>
        </a:p>
      </dsp:txBody>
      <dsp:txXfrm>
        <a:off x="41939" y="42319"/>
        <a:ext cx="8145720" cy="1329431"/>
      </dsp:txXfrm>
    </dsp:sp>
    <dsp:sp modelId="{DA6F3BDF-444E-4FBD-8E85-368607583A8F}">
      <dsp:nvSpPr>
        <dsp:cNvPr id="0" name=""/>
        <dsp:cNvSpPr/>
      </dsp:nvSpPr>
      <dsp:spPr>
        <a:xfrm>
          <a:off x="578" y="1556904"/>
          <a:ext cx="3696504"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電子科</a:t>
          </a:r>
        </a:p>
      </dsp:txBody>
      <dsp:txXfrm>
        <a:off x="41939" y="1598265"/>
        <a:ext cx="3613782" cy="1329431"/>
      </dsp:txXfrm>
    </dsp:sp>
    <dsp:sp modelId="{5543D343-4708-45E2-A51E-DDD121011E7E}">
      <dsp:nvSpPr>
        <dsp:cNvPr id="0" name=""/>
        <dsp:cNvSpPr/>
      </dsp:nvSpPr>
      <dsp:spPr>
        <a:xfrm>
          <a:off x="578"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21527" y="3133800"/>
        <a:ext cx="673369" cy="1370255"/>
      </dsp:txXfrm>
    </dsp:sp>
    <dsp:sp modelId="{C38DAA83-CB65-49AC-8567-ACFF5C4BA856}">
      <dsp:nvSpPr>
        <dsp:cNvPr id="0" name=""/>
        <dsp:cNvSpPr/>
      </dsp:nvSpPr>
      <dsp:spPr>
        <a:xfrm>
          <a:off x="74588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766836" y="3133800"/>
        <a:ext cx="673369" cy="1370255"/>
      </dsp:txXfrm>
    </dsp:sp>
    <dsp:sp modelId="{83F162AA-CF70-45BF-8D26-55D31386BE53}">
      <dsp:nvSpPr>
        <dsp:cNvPr id="0" name=""/>
        <dsp:cNvSpPr/>
      </dsp:nvSpPr>
      <dsp:spPr>
        <a:xfrm>
          <a:off x="149119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1512146" y="3133800"/>
        <a:ext cx="673369" cy="1370255"/>
      </dsp:txXfrm>
    </dsp:sp>
    <dsp:sp modelId="{9E768EE9-8BF5-4A0E-B8A9-BF9022BA491F}">
      <dsp:nvSpPr>
        <dsp:cNvPr id="0" name=""/>
        <dsp:cNvSpPr/>
      </dsp:nvSpPr>
      <dsp:spPr>
        <a:xfrm>
          <a:off x="223650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2257455" y="3133800"/>
        <a:ext cx="673369" cy="1370255"/>
      </dsp:txXfrm>
    </dsp:sp>
    <dsp:sp modelId="{955F57DA-1751-4755-97D2-7B59058A6063}">
      <dsp:nvSpPr>
        <dsp:cNvPr id="0" name=""/>
        <dsp:cNvSpPr/>
      </dsp:nvSpPr>
      <dsp:spPr>
        <a:xfrm>
          <a:off x="298181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002764" y="3133800"/>
        <a:ext cx="673369" cy="1370255"/>
      </dsp:txXfrm>
    </dsp:sp>
    <dsp:sp modelId="{2F3D05CC-8C79-4771-B0AD-0F9A3D932842}">
      <dsp:nvSpPr>
        <dsp:cNvPr id="0" name=""/>
        <dsp:cNvSpPr/>
      </dsp:nvSpPr>
      <dsp:spPr>
        <a:xfrm>
          <a:off x="3757166" y="1556904"/>
          <a:ext cx="29511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電機科</a:t>
          </a:r>
        </a:p>
      </dsp:txBody>
      <dsp:txXfrm>
        <a:off x="3798527" y="1598265"/>
        <a:ext cx="2868473" cy="1329431"/>
      </dsp:txXfrm>
    </dsp:sp>
    <dsp:sp modelId="{777C5A76-6BFF-46B7-B0D3-F77C3EBDBD69}">
      <dsp:nvSpPr>
        <dsp:cNvPr id="0" name=""/>
        <dsp:cNvSpPr/>
      </dsp:nvSpPr>
      <dsp:spPr>
        <a:xfrm>
          <a:off x="375716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778115" y="3133800"/>
        <a:ext cx="673369" cy="1370255"/>
      </dsp:txXfrm>
    </dsp:sp>
    <dsp:sp modelId="{36E90AA4-0860-4846-B851-669594965428}">
      <dsp:nvSpPr>
        <dsp:cNvPr id="0" name=""/>
        <dsp:cNvSpPr/>
      </dsp:nvSpPr>
      <dsp:spPr>
        <a:xfrm>
          <a:off x="450247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3424" y="3133800"/>
        <a:ext cx="673369" cy="1370255"/>
      </dsp:txXfrm>
    </dsp:sp>
    <dsp:sp modelId="{079BA85B-E008-470E-9E53-E06BC1600A1E}">
      <dsp:nvSpPr>
        <dsp:cNvPr id="0" name=""/>
        <dsp:cNvSpPr/>
      </dsp:nvSpPr>
      <dsp:spPr>
        <a:xfrm>
          <a:off x="524778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5268733" y="3133800"/>
        <a:ext cx="673369" cy="1370255"/>
      </dsp:txXfrm>
    </dsp:sp>
    <dsp:sp modelId="{F10746C2-47E5-4141-9F44-E68BBA30EE2C}">
      <dsp:nvSpPr>
        <dsp:cNvPr id="0" name=""/>
        <dsp:cNvSpPr/>
      </dsp:nvSpPr>
      <dsp:spPr>
        <a:xfrm>
          <a:off x="599309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014042" y="3133800"/>
        <a:ext cx="673369" cy="1370255"/>
      </dsp:txXfrm>
    </dsp:sp>
    <dsp:sp modelId="{4B037545-90E9-4FD8-B937-C9F25E39F456}">
      <dsp:nvSpPr>
        <dsp:cNvPr id="0" name=""/>
        <dsp:cNvSpPr/>
      </dsp:nvSpPr>
      <dsp:spPr>
        <a:xfrm>
          <a:off x="6768444" y="1556904"/>
          <a:ext cx="146057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資訊科</a:t>
          </a:r>
        </a:p>
      </dsp:txBody>
      <dsp:txXfrm>
        <a:off x="6809805" y="1598265"/>
        <a:ext cx="1377855" cy="1329431"/>
      </dsp:txXfrm>
    </dsp:sp>
    <dsp:sp modelId="{4D5165B9-1D94-4EF3-BB50-D087BDC08148}">
      <dsp:nvSpPr>
        <dsp:cNvPr id="0" name=""/>
        <dsp:cNvSpPr/>
      </dsp:nvSpPr>
      <dsp:spPr>
        <a:xfrm>
          <a:off x="676844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6789393" y="3133800"/>
        <a:ext cx="673369" cy="1370255"/>
      </dsp:txXfrm>
    </dsp:sp>
    <dsp:sp modelId="{4BD44408-237A-4302-B8CC-F1BB14C97D25}">
      <dsp:nvSpPr>
        <dsp:cNvPr id="0" name=""/>
        <dsp:cNvSpPr/>
      </dsp:nvSpPr>
      <dsp:spPr>
        <a:xfrm>
          <a:off x="751375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7534702" y="3133800"/>
        <a:ext cx="673369" cy="137025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土木與建築群</a:t>
          </a:r>
        </a:p>
      </dsp:txBody>
      <dsp:txXfrm>
        <a:off x="44398" y="42319"/>
        <a:ext cx="8140802" cy="1329431"/>
      </dsp:txXfrm>
    </dsp:sp>
    <dsp:sp modelId="{DA6F3BDF-444E-4FBD-8E85-368607583A8F}">
      <dsp:nvSpPr>
        <dsp:cNvPr id="0" name=""/>
        <dsp:cNvSpPr/>
      </dsp:nvSpPr>
      <dsp:spPr>
        <a:xfrm>
          <a:off x="3037"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4398" y="1598265"/>
        <a:ext cx="3863306" cy="1329431"/>
      </dsp:txXfrm>
    </dsp:sp>
    <dsp:sp modelId="{C38DAA83-CB65-49AC-8567-ACFF5C4BA856}">
      <dsp:nvSpPr>
        <dsp:cNvPr id="0" name=""/>
        <dsp:cNvSpPr/>
      </dsp:nvSpPr>
      <dsp:spPr>
        <a:xfrm>
          <a:off x="3037"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4398" y="3154212"/>
        <a:ext cx="3863306" cy="1329431"/>
      </dsp:txXfrm>
    </dsp:sp>
    <dsp:sp modelId="{2F3D05CC-8C79-4771-B0AD-0F9A3D932842}">
      <dsp:nvSpPr>
        <dsp:cNvPr id="0" name=""/>
        <dsp:cNvSpPr/>
      </dsp:nvSpPr>
      <dsp:spPr>
        <a:xfrm>
          <a:off x="4280533"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建築科</a:t>
          </a:r>
        </a:p>
      </dsp:txBody>
      <dsp:txXfrm>
        <a:off x="4321894" y="1598265"/>
        <a:ext cx="3863306" cy="1329431"/>
      </dsp:txXfrm>
    </dsp:sp>
    <dsp:sp modelId="{36E90AA4-0860-4846-B851-669594965428}">
      <dsp:nvSpPr>
        <dsp:cNvPr id="0" name=""/>
        <dsp:cNvSpPr/>
      </dsp:nvSpPr>
      <dsp:spPr>
        <a:xfrm>
          <a:off x="4280533"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321894" y="3154212"/>
        <a:ext cx="3863306" cy="132943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849" y="958"/>
          <a:ext cx="8221900"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化工群</a:t>
          </a:r>
        </a:p>
      </dsp:txBody>
      <dsp:txXfrm>
        <a:off x="45210" y="42319"/>
        <a:ext cx="8139178" cy="1329431"/>
      </dsp:txXfrm>
    </dsp:sp>
    <dsp:sp modelId="{DA6F3BDF-444E-4FBD-8E85-368607583A8F}">
      <dsp:nvSpPr>
        <dsp:cNvPr id="0" name=""/>
        <dsp:cNvSpPr/>
      </dsp:nvSpPr>
      <dsp:spPr>
        <a:xfrm>
          <a:off x="3849" y="1556904"/>
          <a:ext cx="8221900"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化工科</a:t>
          </a: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10" y="3154212"/>
        <a:ext cx="3943674" cy="1329431"/>
      </dsp:txXfrm>
    </dsp:sp>
    <dsp:sp modelId="{9B461855-E4EA-45E7-8C20-38B720F7D132}">
      <dsp:nvSpPr>
        <dsp:cNvPr id="0" name=""/>
        <dsp:cNvSpPr/>
      </dsp:nvSpPr>
      <dsp:spPr>
        <a:xfrm>
          <a:off x="4199354"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4240715" y="3154212"/>
        <a:ext cx="3943674" cy="132943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6724" y="0"/>
          <a:ext cx="822287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商業與管理群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8085" y="41361"/>
        <a:ext cx="8140153" cy="1329431"/>
      </dsp:txXfrm>
    </dsp:sp>
    <dsp:sp modelId="{DA6F3BDF-444E-4FBD-8E85-368607583A8F}">
      <dsp:nvSpPr>
        <dsp:cNvPr id="0" name=""/>
        <dsp:cNvSpPr/>
      </dsp:nvSpPr>
      <dsp:spPr>
        <a:xfrm>
          <a:off x="3362" y="1556904"/>
          <a:ext cx="3026897"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a:latin typeface="微軟正黑體" panose="020B0604030504040204" pitchFamily="34" charset="-120"/>
              <a:ea typeface="微軟正黑體" panose="020B0604030504040204" pitchFamily="34" charset="-120"/>
              <a:cs typeface="+mn-cs"/>
            </a:rPr>
            <a:t>資料處理科</a:t>
          </a:r>
          <a:endParaRPr lang="zh-TW" altLang="en-US" sz="2000" b="1" kern="1200" dirty="0">
            <a:latin typeface="微軟正黑體" panose="020B0604030504040204" pitchFamily="34" charset="-120"/>
            <a:ea typeface="微軟正黑體" panose="020B0604030504040204" pitchFamily="34" charset="-120"/>
            <a:cs typeface="+mn-cs"/>
          </a:endParaRPr>
        </a:p>
      </dsp:txBody>
      <dsp:txXfrm>
        <a:off x="44723" y="1598265"/>
        <a:ext cx="2944175" cy="1329431"/>
      </dsp:txXfrm>
    </dsp:sp>
    <dsp:sp modelId="{C38DAA83-CB65-49AC-8567-ACFF5C4BA856}">
      <dsp:nvSpPr>
        <dsp:cNvPr id="0" name=""/>
        <dsp:cNvSpPr/>
      </dsp:nvSpPr>
      <dsp:spPr>
        <a:xfrm>
          <a:off x="3362"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恆春</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工商</a:t>
          </a:r>
        </a:p>
      </dsp:txBody>
      <dsp:txXfrm>
        <a:off x="32109" y="3141598"/>
        <a:ext cx="923990" cy="1354659"/>
      </dsp:txXfrm>
    </dsp:sp>
    <dsp:sp modelId="{36027414-DCCF-4300-8CDC-EC3E762820CE}">
      <dsp:nvSpPr>
        <dsp:cNvPr id="0" name=""/>
        <dsp:cNvSpPr/>
      </dsp:nvSpPr>
      <dsp:spPr>
        <a:xfrm>
          <a:off x="1026068"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民生</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進修部</a:t>
          </a:r>
        </a:p>
      </dsp:txBody>
      <dsp:txXfrm>
        <a:off x="1054815" y="3141598"/>
        <a:ext cx="923990" cy="1354659"/>
      </dsp:txXfrm>
    </dsp:sp>
    <dsp:sp modelId="{D4FE2C61-1D9E-4F77-B0E8-76E5C9B20827}">
      <dsp:nvSpPr>
        <dsp:cNvPr id="0" name=""/>
        <dsp:cNvSpPr/>
      </dsp:nvSpPr>
      <dsp:spPr>
        <a:xfrm>
          <a:off x="2048775"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日新</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進修部</a:t>
          </a:r>
        </a:p>
      </dsp:txBody>
      <dsp:txXfrm>
        <a:off x="2077522" y="3141598"/>
        <a:ext cx="923990" cy="1354659"/>
      </dsp:txXfrm>
    </dsp:sp>
    <dsp:sp modelId="{584BA0B9-2232-4DD5-A5F7-77535048D5DE}">
      <dsp:nvSpPr>
        <dsp:cNvPr id="0" name=""/>
        <dsp:cNvSpPr/>
      </dsp:nvSpPr>
      <dsp:spPr>
        <a:xfrm>
          <a:off x="3112704" y="1556904"/>
          <a:ext cx="981484"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航運管理科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latin typeface="微軟正黑體" panose="020B0604030504040204" pitchFamily="34" charset="-120"/>
            <a:ea typeface="微軟正黑體" panose="020B0604030504040204" pitchFamily="34" charset="-120"/>
            <a:cs typeface="+mn-cs"/>
          </a:endParaRPr>
        </a:p>
      </dsp:txBody>
      <dsp:txXfrm>
        <a:off x="3141451" y="1585651"/>
        <a:ext cx="923990" cy="1354659"/>
      </dsp:txXfrm>
    </dsp:sp>
    <dsp:sp modelId="{96D72AB0-2B3D-4537-BFAB-0C60C600EB9B}">
      <dsp:nvSpPr>
        <dsp:cNvPr id="0" name=""/>
        <dsp:cNvSpPr/>
      </dsp:nvSpPr>
      <dsp:spPr>
        <a:xfrm>
          <a:off x="3112704"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東港</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海事</a:t>
          </a:r>
        </a:p>
      </dsp:txBody>
      <dsp:txXfrm>
        <a:off x="3141451" y="3141598"/>
        <a:ext cx="923990" cy="1354659"/>
      </dsp:txXfrm>
    </dsp:sp>
    <dsp:sp modelId="{802C3680-D9F1-4040-8BC1-D682CF04139E}">
      <dsp:nvSpPr>
        <dsp:cNvPr id="0" name=""/>
        <dsp:cNvSpPr/>
      </dsp:nvSpPr>
      <dsp:spPr>
        <a:xfrm>
          <a:off x="4176633" y="1556904"/>
          <a:ext cx="4049604"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a:latin typeface="微軟正黑體" panose="020B0604030504040204" pitchFamily="34" charset="-120"/>
              <a:ea typeface="微軟正黑體" panose="020B0604030504040204" pitchFamily="34" charset="-120"/>
              <a:cs typeface="+mn-cs"/>
            </a:rPr>
            <a:t>電子商務科</a:t>
          </a:r>
          <a:endParaRPr lang="zh-TW" altLang="en-US" sz="2000" b="1" kern="1200" dirty="0">
            <a:latin typeface="微軟正黑體" panose="020B0604030504040204" pitchFamily="34" charset="-120"/>
            <a:ea typeface="微軟正黑體" panose="020B0604030504040204" pitchFamily="34" charset="-120"/>
            <a:cs typeface="+mn-cs"/>
          </a:endParaRPr>
        </a:p>
      </dsp:txBody>
      <dsp:txXfrm>
        <a:off x="4217994" y="1598265"/>
        <a:ext cx="3966882" cy="1329431"/>
      </dsp:txXfrm>
    </dsp:sp>
    <dsp:sp modelId="{FCFC67CF-9C73-43F1-BB52-92341C66C74C}">
      <dsp:nvSpPr>
        <dsp:cNvPr id="0" name=""/>
        <dsp:cNvSpPr/>
      </dsp:nvSpPr>
      <dsp:spPr>
        <a:xfrm>
          <a:off x="4176633"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佳冬</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高農</a:t>
          </a:r>
        </a:p>
      </dsp:txBody>
      <dsp:txXfrm>
        <a:off x="4205380" y="3141598"/>
        <a:ext cx="923990" cy="1354659"/>
      </dsp:txXfrm>
    </dsp:sp>
    <dsp:sp modelId="{11BED4B9-A2E2-426D-9949-25105C84872B}">
      <dsp:nvSpPr>
        <dsp:cNvPr id="0" name=""/>
        <dsp:cNvSpPr/>
      </dsp:nvSpPr>
      <dsp:spPr>
        <a:xfrm>
          <a:off x="5199340"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佳農</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進修部</a:t>
          </a:r>
        </a:p>
      </dsp:txBody>
      <dsp:txXfrm>
        <a:off x="5228087" y="3141598"/>
        <a:ext cx="923990" cy="1354659"/>
      </dsp:txXfrm>
    </dsp:sp>
    <dsp:sp modelId="{F85F6ECF-7FBB-4C38-AB7A-696D24A2D0CA}">
      <dsp:nvSpPr>
        <dsp:cNvPr id="0" name=""/>
        <dsp:cNvSpPr/>
      </dsp:nvSpPr>
      <dsp:spPr>
        <a:xfrm>
          <a:off x="6222046"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屏榮</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高中</a:t>
          </a:r>
        </a:p>
      </dsp:txBody>
      <dsp:txXfrm>
        <a:off x="6250793" y="3141598"/>
        <a:ext cx="923990" cy="1354659"/>
      </dsp:txXfrm>
    </dsp:sp>
    <dsp:sp modelId="{0BA45DEF-975B-4ED9-98E2-624DCA1161C7}">
      <dsp:nvSpPr>
        <dsp:cNvPr id="0" name=""/>
        <dsp:cNvSpPr/>
      </dsp:nvSpPr>
      <dsp:spPr>
        <a:xfrm>
          <a:off x="7244753"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屏榮</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進修部</a:t>
          </a:r>
        </a:p>
      </dsp:txBody>
      <dsp:txXfrm>
        <a:off x="7273500" y="3141598"/>
        <a:ext cx="923990" cy="135465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699" y="0"/>
          <a:ext cx="8221900" cy="141215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設計群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060" y="41361"/>
        <a:ext cx="8139178" cy="1329431"/>
      </dsp:txXfrm>
    </dsp:sp>
    <dsp:sp modelId="{B47AC32B-E12B-43C2-AAA3-E9A67EE71E4D}">
      <dsp:nvSpPr>
        <dsp:cNvPr id="0" name=""/>
        <dsp:cNvSpPr/>
      </dsp:nvSpPr>
      <dsp:spPr>
        <a:xfrm>
          <a:off x="3849" y="1556904"/>
          <a:ext cx="8221900"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多媒體設計科</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latin typeface="微軟正黑體" panose="020B0604030504040204" pitchFamily="34" charset="-120"/>
              <a:ea typeface="微軟正黑體" panose="020B0604030504040204" pitchFamily="34" charset="-120"/>
              <a:cs typeface="+mn-cs"/>
            </a:rPr>
            <a:t>民生家商</a:t>
          </a:r>
        </a:p>
      </dsp:txBody>
      <dsp:txXfrm>
        <a:off x="45210" y="3154212"/>
        <a:ext cx="3943674" cy="1329431"/>
      </dsp:txXfrm>
    </dsp:sp>
    <dsp:sp modelId="{FECAFC11-6D77-400E-9493-F9B5222A6058}">
      <dsp:nvSpPr>
        <dsp:cNvPr id="0" name=""/>
        <dsp:cNvSpPr/>
      </dsp:nvSpPr>
      <dsp:spPr>
        <a:xfrm>
          <a:off x="4199354"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latin typeface="微軟正黑體" panose="020B0604030504040204" pitchFamily="34" charset="-120"/>
              <a:ea typeface="微軟正黑體" panose="020B0604030504040204" pitchFamily="34" charset="-120"/>
              <a:cs typeface="+mn-cs"/>
            </a:rPr>
            <a:t>屏榮高中</a:t>
          </a:r>
        </a:p>
      </dsp:txBody>
      <dsp:txXfrm>
        <a:off x="4240715" y="3154212"/>
        <a:ext cx="3943674" cy="132943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農業群</a:t>
          </a: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4BCC6D40-38C1-4628-B411-2F957D6B9789}">
      <dsp:nvSpPr>
        <dsp:cNvPr id="0" name=""/>
        <dsp:cNvSpPr/>
      </dsp:nvSpPr>
      <dsp:spPr>
        <a:xfrm>
          <a:off x="3305637"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346998" y="3154212"/>
        <a:ext cx="1470373" cy="1329431"/>
      </dsp:txXfrm>
    </dsp:sp>
    <dsp:sp modelId="{C1A40E7B-6C28-439E-810C-CD93B32DB0BA}">
      <dsp:nvSpPr>
        <dsp:cNvPr id="0" name=""/>
        <dsp:cNvSpPr/>
      </dsp:nvSpPr>
      <dsp:spPr>
        <a:xfrm>
          <a:off x="4989192"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30553" y="1598265"/>
        <a:ext cx="1470373" cy="1329431"/>
      </dsp:txXfrm>
    </dsp:sp>
    <dsp:sp modelId="{FFFD9E49-4300-49C3-A699-E874E7E4C41A}">
      <dsp:nvSpPr>
        <dsp:cNvPr id="0" name=""/>
        <dsp:cNvSpPr/>
      </dsp:nvSpPr>
      <dsp:spPr>
        <a:xfrm>
          <a:off x="4989192"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5030553" y="3154212"/>
        <a:ext cx="1470373" cy="1329431"/>
      </dsp:txXfrm>
    </dsp:sp>
    <dsp:sp modelId="{763365A9-55F3-419B-A776-890ADAB4DC5B}">
      <dsp:nvSpPr>
        <dsp:cNvPr id="0" name=""/>
        <dsp:cNvSpPr/>
      </dsp:nvSpPr>
      <dsp:spPr>
        <a:xfrm>
          <a:off x="6672748"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C38DAA83-CB65-49AC-8567-ACFF5C4BA856}">
      <dsp:nvSpPr>
        <dsp:cNvPr id="0" name=""/>
        <dsp:cNvSpPr/>
      </dsp:nvSpPr>
      <dsp:spPr>
        <a:xfrm>
          <a:off x="6672748"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6714109" y="3154212"/>
        <a:ext cx="1470373" cy="13294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1888" y="0"/>
          <a:ext cx="8227711"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食品群</a:t>
          </a:r>
        </a:p>
      </dsp:txBody>
      <dsp:txXfrm>
        <a:off x="43249" y="41361"/>
        <a:ext cx="8144989" cy="1329431"/>
      </dsp:txXfrm>
    </dsp:sp>
    <dsp:sp modelId="{DA6F3BDF-444E-4FBD-8E85-368607583A8F}">
      <dsp:nvSpPr>
        <dsp:cNvPr id="0" name=""/>
        <dsp:cNvSpPr/>
      </dsp:nvSpPr>
      <dsp:spPr>
        <a:xfrm>
          <a:off x="944" y="1556904"/>
          <a:ext cx="53745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食品加工科</a:t>
          </a:r>
        </a:p>
      </dsp:txBody>
      <dsp:txXfrm>
        <a:off x="42305" y="1598265"/>
        <a:ext cx="5291873" cy="1329431"/>
      </dsp:txXfrm>
    </dsp:sp>
    <dsp:sp modelId="{B05851AB-2C31-4E4C-965D-989B0A05466E}">
      <dsp:nvSpPr>
        <dsp:cNvPr id="0" name=""/>
        <dsp:cNvSpPr/>
      </dsp:nvSpPr>
      <dsp:spPr>
        <a:xfrm>
          <a:off x="944" y="3112851"/>
          <a:ext cx="263202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2305" y="3154212"/>
        <a:ext cx="2549303" cy="1329431"/>
      </dsp:txXfrm>
    </dsp:sp>
    <dsp:sp modelId="{E1549871-B05D-41C2-A4AE-85BE60C25676}">
      <dsp:nvSpPr>
        <dsp:cNvPr id="0" name=""/>
        <dsp:cNvSpPr/>
      </dsp:nvSpPr>
      <dsp:spPr>
        <a:xfrm>
          <a:off x="2743514" y="3112851"/>
          <a:ext cx="263202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2784875" y="3154212"/>
        <a:ext cx="2549303" cy="1329431"/>
      </dsp:txXfrm>
    </dsp:sp>
    <dsp:sp modelId="{B35AB213-84E2-4DD8-B699-AFF558E8DE2B}">
      <dsp:nvSpPr>
        <dsp:cNvPr id="0" name=""/>
        <dsp:cNvSpPr/>
      </dsp:nvSpPr>
      <dsp:spPr>
        <a:xfrm>
          <a:off x="5596630" y="1556904"/>
          <a:ext cx="263202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水產食品科</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637991" y="1598265"/>
        <a:ext cx="2549303" cy="1329431"/>
      </dsp:txXfrm>
    </dsp:sp>
    <dsp:sp modelId="{4BCC6D40-38C1-4628-B411-2F957D6B9789}">
      <dsp:nvSpPr>
        <dsp:cNvPr id="0" name=""/>
        <dsp:cNvSpPr/>
      </dsp:nvSpPr>
      <dsp:spPr>
        <a:xfrm>
          <a:off x="5596630" y="3112851"/>
          <a:ext cx="263202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5637991" y="3154212"/>
        <a:ext cx="2549303" cy="132943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家政群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a:latin typeface="微軟正黑體" panose="020B0604030504040204" pitchFamily="34" charset="-120"/>
              <a:ea typeface="微軟正黑體" panose="020B0604030504040204" pitchFamily="34" charset="-120"/>
              <a:cs typeface="+mn-cs"/>
            </a:rPr>
            <a:t>家政科</a:t>
          </a:r>
          <a:endParaRPr lang="zh-TW" altLang="en-US" sz="2700" b="1" kern="1200" dirty="0">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內埔</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東港</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海事</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a:latin typeface="微軟正黑體" panose="020B0604030504040204" pitchFamily="34" charset="-120"/>
              <a:ea typeface="微軟正黑體" panose="020B0604030504040204" pitchFamily="34" charset="-120"/>
              <a:cs typeface="+mn-cs"/>
            </a:rPr>
            <a:t>幼兒保育科</a:t>
          </a:r>
          <a:endParaRPr lang="zh-TW" altLang="en-US" sz="2700" b="1" kern="1200" dirty="0">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0BF740ED-2F37-4A82-90D3-F3B8ED9EEE81}">
      <dsp:nvSpPr>
        <dsp:cNvPr id="0" name=""/>
        <dsp:cNvSpPr/>
      </dsp:nvSpPr>
      <dsp:spPr>
        <a:xfrm>
          <a:off x="3305637"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屏榮</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高中</a:t>
          </a:r>
        </a:p>
      </dsp:txBody>
      <dsp:txXfrm>
        <a:off x="3346998" y="3154212"/>
        <a:ext cx="1470373" cy="1329431"/>
      </dsp:txXfrm>
    </dsp:sp>
    <dsp:sp modelId="{47569E6F-DAB4-444D-B4BA-AEC97F917C50}">
      <dsp:nvSpPr>
        <dsp:cNvPr id="0" name=""/>
        <dsp:cNvSpPr/>
      </dsp:nvSpPr>
      <dsp:spPr>
        <a:xfrm>
          <a:off x="4989192"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latin typeface="微軟正黑體" panose="020B0604030504040204" pitchFamily="34" charset="-120"/>
              <a:ea typeface="微軟正黑體" panose="020B0604030504040204" pitchFamily="34" charset="-120"/>
              <a:cs typeface="+mn-cs"/>
            </a:rPr>
            <a:t>時尚造型科</a:t>
          </a:r>
        </a:p>
      </dsp:txBody>
      <dsp:txXfrm>
        <a:off x="5030553" y="1598265"/>
        <a:ext cx="1470373" cy="1329431"/>
      </dsp:txXfrm>
    </dsp:sp>
    <dsp:sp modelId="{4BCC6D40-38C1-4628-B411-2F957D6B9789}">
      <dsp:nvSpPr>
        <dsp:cNvPr id="0" name=""/>
        <dsp:cNvSpPr/>
      </dsp:nvSpPr>
      <dsp:spPr>
        <a:xfrm>
          <a:off x="4989192"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家商</a:t>
          </a:r>
        </a:p>
      </dsp:txBody>
      <dsp:txXfrm>
        <a:off x="5030553" y="3154212"/>
        <a:ext cx="1470373" cy="1329431"/>
      </dsp:txXfrm>
    </dsp:sp>
    <dsp:sp modelId="{A59BB3CF-188C-484A-9041-BC59EF774A1B}">
      <dsp:nvSpPr>
        <dsp:cNvPr id="0" name=""/>
        <dsp:cNvSpPr/>
      </dsp:nvSpPr>
      <dsp:spPr>
        <a:xfrm>
          <a:off x="6672748"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latin typeface="微軟正黑體" panose="020B0604030504040204" pitchFamily="34" charset="-120"/>
              <a:ea typeface="微軟正黑體" panose="020B0604030504040204" pitchFamily="34" charset="-120"/>
              <a:cs typeface="+mn-cs"/>
            </a:rPr>
            <a:t>照顧服務科</a:t>
          </a:r>
        </a:p>
      </dsp:txBody>
      <dsp:txXfrm>
        <a:off x="6714109" y="1598265"/>
        <a:ext cx="1470373" cy="1329431"/>
      </dsp:txXfrm>
    </dsp:sp>
    <dsp:sp modelId="{9560A0E0-65E2-44CB-AA36-CB9924DECE4E}">
      <dsp:nvSpPr>
        <dsp:cNvPr id="0" name=""/>
        <dsp:cNvSpPr/>
      </dsp:nvSpPr>
      <dsp:spPr>
        <a:xfrm>
          <a:off x="6672748"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進修部</a:t>
          </a:r>
          <a:endParaRPr lang="zh-TW" altLang="en-US" sz="2400" kern="1200" dirty="0"/>
        </a:p>
      </dsp:txBody>
      <dsp:txXfrm>
        <a:off x="6714109" y="3154212"/>
        <a:ext cx="1470373" cy="132943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1888" y="0"/>
          <a:ext cx="8227711"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餐旅群</a:t>
          </a:r>
        </a:p>
      </dsp:txBody>
      <dsp:txXfrm>
        <a:off x="43249" y="41361"/>
        <a:ext cx="8144989" cy="1329431"/>
      </dsp:txXfrm>
    </dsp:sp>
    <dsp:sp modelId="{DA6F3BDF-444E-4FBD-8E85-368607583A8F}">
      <dsp:nvSpPr>
        <dsp:cNvPr id="0" name=""/>
        <dsp:cNvSpPr/>
      </dsp:nvSpPr>
      <dsp:spPr>
        <a:xfrm>
          <a:off x="944" y="1556904"/>
          <a:ext cx="654900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餐飲管理科</a:t>
          </a:r>
        </a:p>
      </dsp:txBody>
      <dsp:txXfrm>
        <a:off x="42305" y="1598265"/>
        <a:ext cx="6466283" cy="1329431"/>
      </dsp:txXfrm>
    </dsp:sp>
    <dsp:sp modelId="{B05851AB-2C31-4E4C-965D-989B0A05466E}">
      <dsp:nvSpPr>
        <dsp:cNvPr id="0" name=""/>
        <dsp:cNvSpPr/>
      </dsp:nvSpPr>
      <dsp:spPr>
        <a:xfrm>
          <a:off x="944"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24071" y="3135978"/>
        <a:ext cx="743353" cy="1365899"/>
      </dsp:txXfrm>
    </dsp:sp>
    <dsp:sp modelId="{A4D845A7-EFC2-4103-94AB-9E7AE2EA98A4}">
      <dsp:nvSpPr>
        <dsp:cNvPr id="0" name=""/>
        <dsp:cNvSpPr/>
      </dsp:nvSpPr>
      <dsp:spPr>
        <a:xfrm>
          <a:off x="823715"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屏榮進修部</a:t>
          </a:r>
        </a:p>
      </dsp:txBody>
      <dsp:txXfrm>
        <a:off x="846842" y="3135978"/>
        <a:ext cx="743353" cy="1365899"/>
      </dsp:txXfrm>
    </dsp:sp>
    <dsp:sp modelId="{D331EB04-72BE-4966-B4AB-048B236C8B83}">
      <dsp:nvSpPr>
        <dsp:cNvPr id="0" name=""/>
        <dsp:cNvSpPr/>
      </dsp:nvSpPr>
      <dsp:spPr>
        <a:xfrm>
          <a:off x="1646486"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1669613" y="3135978"/>
        <a:ext cx="743353" cy="1365899"/>
      </dsp:txXfrm>
    </dsp:sp>
    <dsp:sp modelId="{E1549871-B05D-41C2-A4AE-85BE60C25676}">
      <dsp:nvSpPr>
        <dsp:cNvPr id="0" name=""/>
        <dsp:cNvSpPr/>
      </dsp:nvSpPr>
      <dsp:spPr>
        <a:xfrm>
          <a:off x="2469257"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2492384" y="3135978"/>
        <a:ext cx="743353" cy="1365899"/>
      </dsp:txXfrm>
    </dsp:sp>
    <dsp:sp modelId="{2438C7AD-F503-478E-969F-DD80316E3A23}">
      <dsp:nvSpPr>
        <dsp:cNvPr id="0" name=""/>
        <dsp:cNvSpPr/>
      </dsp:nvSpPr>
      <dsp:spPr>
        <a:xfrm>
          <a:off x="3292028"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民生家商</a:t>
          </a:r>
        </a:p>
      </dsp:txBody>
      <dsp:txXfrm>
        <a:off x="3315155" y="3135978"/>
        <a:ext cx="743353" cy="1365899"/>
      </dsp:txXfrm>
    </dsp:sp>
    <dsp:sp modelId="{826DAC3C-23BE-42F4-9CCA-4892394424E4}">
      <dsp:nvSpPr>
        <dsp:cNvPr id="0" name=""/>
        <dsp:cNvSpPr/>
      </dsp:nvSpPr>
      <dsp:spPr>
        <a:xfrm>
          <a:off x="4114799"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民生進修部</a:t>
          </a:r>
        </a:p>
      </dsp:txBody>
      <dsp:txXfrm>
        <a:off x="4137926" y="3135978"/>
        <a:ext cx="743353" cy="1365899"/>
      </dsp:txXfrm>
    </dsp:sp>
    <dsp:sp modelId="{F191EACD-00BC-42A0-B404-DCE795F8921E}">
      <dsp:nvSpPr>
        <dsp:cNvPr id="0" name=""/>
        <dsp:cNvSpPr/>
      </dsp:nvSpPr>
      <dsp:spPr>
        <a:xfrm>
          <a:off x="4937571"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日新工商</a:t>
          </a:r>
        </a:p>
      </dsp:txBody>
      <dsp:txXfrm>
        <a:off x="4960698" y="3135978"/>
        <a:ext cx="743353" cy="1365899"/>
      </dsp:txXfrm>
    </dsp:sp>
    <dsp:sp modelId="{F3EFDEB7-2C58-4507-8C5B-A02BDF316148}">
      <dsp:nvSpPr>
        <dsp:cNvPr id="0" name=""/>
        <dsp:cNvSpPr/>
      </dsp:nvSpPr>
      <dsp:spPr>
        <a:xfrm>
          <a:off x="5760342"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日新進修部</a:t>
          </a:r>
        </a:p>
      </dsp:txBody>
      <dsp:txXfrm>
        <a:off x="5783469" y="3135978"/>
        <a:ext cx="743353" cy="1365899"/>
      </dsp:txXfrm>
    </dsp:sp>
    <dsp:sp modelId="{B35AB213-84E2-4DD8-B699-AFF558E8DE2B}">
      <dsp:nvSpPr>
        <dsp:cNvPr id="0" name=""/>
        <dsp:cNvSpPr/>
      </dsp:nvSpPr>
      <dsp:spPr>
        <a:xfrm>
          <a:off x="6616276" y="1556904"/>
          <a:ext cx="161237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觀光事業科</a:t>
          </a:r>
        </a:p>
      </dsp:txBody>
      <dsp:txXfrm>
        <a:off x="6657637" y="1598265"/>
        <a:ext cx="1529656" cy="1329431"/>
      </dsp:txXfrm>
    </dsp:sp>
    <dsp:sp modelId="{0BF740ED-2F37-4A82-90D3-F3B8ED9EEE81}">
      <dsp:nvSpPr>
        <dsp:cNvPr id="0" name=""/>
        <dsp:cNvSpPr/>
      </dsp:nvSpPr>
      <dsp:spPr>
        <a:xfrm>
          <a:off x="6616276"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639403" y="3135978"/>
        <a:ext cx="743353" cy="1365899"/>
      </dsp:txXfrm>
    </dsp:sp>
    <dsp:sp modelId="{55B0363A-80A2-4FAD-93E3-1E261793417B}">
      <dsp:nvSpPr>
        <dsp:cNvPr id="0" name=""/>
        <dsp:cNvSpPr/>
      </dsp:nvSpPr>
      <dsp:spPr>
        <a:xfrm>
          <a:off x="7439048"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恆春進修部</a:t>
          </a:r>
        </a:p>
      </dsp:txBody>
      <dsp:txXfrm>
        <a:off x="7462175" y="3135978"/>
        <a:ext cx="743353" cy="1365899"/>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海事群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外語群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應用日語科</a:t>
          </a: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45379" y="3154212"/>
        <a:ext cx="8138841" cy="132943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E270-3EAC-46AA-AB88-F6CF90A603B5}">
      <dsp:nvSpPr>
        <dsp:cNvPr id="0" name=""/>
        <dsp:cNvSpPr/>
      </dsp:nvSpPr>
      <dsp: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認識適性入學制度與計分</a:t>
          </a:r>
        </a:p>
      </dsp:txBody>
      <dsp:txXfrm>
        <a:off x="45578" y="46097"/>
        <a:ext cx="6004844" cy="842504"/>
      </dsp:txXfrm>
    </dsp:sp>
    <dsp:sp modelId="{C6D75E4A-9B3A-438E-861C-4F3EB00123C2}">
      <dsp:nvSpPr>
        <dsp:cNvPr id="0" name=""/>
        <dsp:cNvSpPr/>
      </dsp:nvSpPr>
      <dsp: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熟悉志願選填作業</a:t>
          </a:r>
        </a:p>
      </dsp:txBody>
      <dsp:txXfrm>
        <a:off x="45578" y="1089197"/>
        <a:ext cx="6004844" cy="842504"/>
      </dsp:txXfrm>
    </dsp:sp>
    <dsp:sp modelId="{4F102A41-E45B-405E-A411-647B3A6BB1E8}">
      <dsp:nvSpPr>
        <dsp:cNvPr id="0" name=""/>
        <dsp:cNvSpPr/>
      </dsp:nvSpPr>
      <dsp: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落實適性輔導工作</a:t>
          </a:r>
        </a:p>
      </dsp:txBody>
      <dsp:txXfrm>
        <a:off x="45578" y="2132297"/>
        <a:ext cx="6004844" cy="842504"/>
      </dsp:txXfrm>
    </dsp:sp>
    <dsp:sp modelId="{F094C4FC-91D3-4C73-B8E1-9A884DFE0EC5}">
      <dsp:nvSpPr>
        <dsp:cNvPr id="0" name=""/>
        <dsp:cNvSpPr/>
      </dsp:nvSpPr>
      <dsp: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達到適性揚才目標</a:t>
          </a:r>
        </a:p>
      </dsp:txBody>
      <dsp:txXfrm>
        <a:off x="45578" y="3175397"/>
        <a:ext cx="6004844" cy="842504"/>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47E80-85D4-4CCB-91B8-854ABCC08A45}">
      <dsp:nvSpPr>
        <dsp:cNvPr id="0" name=""/>
        <dsp:cNvSpPr/>
      </dsp:nvSpPr>
      <dsp: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檢視現階段超額比序積分及熟悉志願序變化對計分的影響</a:t>
          </a:r>
        </a:p>
      </dsp:txBody>
      <dsp:txXfrm rot="-5400000">
        <a:off x="2881163" y="184864"/>
        <a:ext cx="5062886" cy="1093988"/>
      </dsp:txXfrm>
    </dsp:sp>
    <dsp:sp modelId="{B54E2779-672F-491F-801F-F86DB2C112E9}">
      <dsp:nvSpPr>
        <dsp:cNvPr id="0" name=""/>
        <dsp:cNvSpPr/>
      </dsp:nvSpPr>
      <dsp: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對學生而言</a:t>
          </a:r>
        </a:p>
      </dsp:txBody>
      <dsp:txXfrm>
        <a:off x="71405" y="71888"/>
        <a:ext cx="2738353" cy="1319938"/>
      </dsp:txXfrm>
    </dsp:sp>
    <dsp:sp modelId="{A3BB1BEA-D5EA-49C6-9382-30D7735B5320}">
      <dsp:nvSpPr>
        <dsp:cNvPr id="0" name=""/>
        <dsp:cNvSpPr/>
      </dsp:nvSpPr>
      <dsp: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提前分段上傳與檢核學生基本資料及超額比序資料與積分</a:t>
          </a:r>
        </a:p>
      </dsp:txBody>
      <dsp:txXfrm rot="-5400000">
        <a:off x="2881163" y="1749731"/>
        <a:ext cx="5062886" cy="1093988"/>
      </dsp:txXfrm>
    </dsp:sp>
    <dsp:sp modelId="{8C0FC3F0-561C-419C-A408-B4B39FDA94A8}">
      <dsp:nvSpPr>
        <dsp:cNvPr id="0" name=""/>
        <dsp:cNvSpPr/>
      </dsp:nvSpPr>
      <dsp: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對教務處而言</a:t>
          </a:r>
        </a:p>
      </dsp:txBody>
      <dsp:txXfrm>
        <a:off x="73978" y="1612982"/>
        <a:ext cx="2733207" cy="1367484"/>
      </dsp:txXfrm>
    </dsp:sp>
    <dsp:sp modelId="{5C863729-FECA-48BA-B95D-3574515DA2DA}">
      <dsp:nvSpPr>
        <dsp:cNvPr id="0" name=""/>
        <dsp:cNvSpPr/>
      </dsp:nvSpPr>
      <dsp: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sp:txBody>
      <dsp:txXfrm rot="-5400000">
        <a:off x="2881163" y="3340942"/>
        <a:ext cx="5062886" cy="1093988"/>
      </dsp:txXfrm>
    </dsp:sp>
    <dsp:sp modelId="{EA7DDBA6-DDBD-4C26-8740-DDCAC90EC60B}">
      <dsp:nvSpPr>
        <dsp:cNvPr id="0" name=""/>
        <dsp:cNvSpPr/>
      </dsp:nvSpPr>
      <dsp: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對輔導室及教師而言</a:t>
          </a:r>
        </a:p>
      </dsp:txBody>
      <dsp:txXfrm>
        <a:off x="73978" y="3204194"/>
        <a:ext cx="2733207" cy="1367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2D5C-67B9-443A-BE45-FAA3395AD690}">
      <dsp:nvSpPr>
        <dsp:cNvPr id="0" name=""/>
        <dsp:cNvSpPr/>
      </dsp:nvSpPr>
      <dsp:spPr>
        <a:xfrm>
          <a:off x="1387" y="329"/>
          <a:ext cx="3929176"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高級中等學校</a:t>
          </a:r>
          <a:endParaRPr lang="en-US" altLang="zh-TW" sz="3100" kern="1200" dirty="0">
            <a:latin typeface="微軟正黑體" panose="020B0604030504040204" pitchFamily="34" charset="-120"/>
            <a:ea typeface="微軟正黑體" panose="020B0604030504040204" pitchFamily="34" charset="-120"/>
          </a:endParaRPr>
        </a:p>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免試入學</a:t>
          </a:r>
        </a:p>
      </dsp:txBody>
      <dsp:txXfrm>
        <a:off x="74984" y="73926"/>
        <a:ext cx="3781982" cy="2365596"/>
      </dsp:txXfrm>
    </dsp:sp>
    <dsp:sp modelId="{D5469BDE-54AC-485E-99FA-0F30F13B7F69}">
      <dsp:nvSpPr>
        <dsp:cNvPr id="0" name=""/>
        <dsp:cNvSpPr/>
      </dsp:nvSpPr>
      <dsp:spPr>
        <a:xfrm>
          <a:off x="138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試辦學習區完全免試入學</a:t>
          </a:r>
        </a:p>
      </dsp:txBody>
      <dsp:txXfrm>
        <a:off x="16723" y="2758799"/>
        <a:ext cx="492938" cy="2482118"/>
      </dsp:txXfrm>
    </dsp:sp>
    <dsp:sp modelId="{C44CE77C-8AAD-4C28-A975-B2ED6D2742A5}">
      <dsp:nvSpPr>
        <dsp:cNvPr id="0" name=""/>
        <dsp:cNvSpPr/>
      </dsp:nvSpPr>
      <dsp:spPr>
        <a:xfrm>
          <a:off x="568981"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直升入學</a:t>
          </a:r>
        </a:p>
      </dsp:txBody>
      <dsp:txXfrm>
        <a:off x="584317" y="2758799"/>
        <a:ext cx="492938" cy="2482118"/>
      </dsp:txXfrm>
    </dsp:sp>
    <dsp:sp modelId="{44BB3D60-0B9D-4CC9-B9AD-7EE09DD42334}">
      <dsp:nvSpPr>
        <dsp:cNvPr id="0" name=""/>
        <dsp:cNvSpPr/>
      </dsp:nvSpPr>
      <dsp:spPr>
        <a:xfrm>
          <a:off x="1136576"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屏東區免試入學</a:t>
          </a:r>
        </a:p>
      </dsp:txBody>
      <dsp:txXfrm>
        <a:off x="1151912" y="2758799"/>
        <a:ext cx="492938" cy="2482118"/>
      </dsp:txXfrm>
    </dsp:sp>
    <dsp:sp modelId="{AC472CE3-231B-4AFD-9A66-877B0CED303A}">
      <dsp:nvSpPr>
        <dsp:cNvPr id="0" name=""/>
        <dsp:cNvSpPr/>
      </dsp:nvSpPr>
      <dsp:spPr>
        <a:xfrm>
          <a:off x="1704170"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原住民教育實驗專班獨招</a:t>
          </a:r>
        </a:p>
      </dsp:txBody>
      <dsp:txXfrm>
        <a:off x="1719506" y="2758799"/>
        <a:ext cx="492938" cy="2482118"/>
      </dsp:txXfrm>
    </dsp:sp>
    <dsp:sp modelId="{FA501999-D116-46D7-9550-698514E6D6C3}">
      <dsp:nvSpPr>
        <dsp:cNvPr id="0" name=""/>
        <dsp:cNvSpPr/>
      </dsp:nvSpPr>
      <dsp:spPr>
        <a:xfrm>
          <a:off x="2271764"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技優甄審入學</a:t>
          </a:r>
        </a:p>
      </dsp:txBody>
      <dsp:txXfrm>
        <a:off x="2287100" y="2758799"/>
        <a:ext cx="492938" cy="2482118"/>
      </dsp:txXfrm>
    </dsp:sp>
    <dsp:sp modelId="{270D18AD-B365-4E07-A554-F38DA99F1C4F}">
      <dsp:nvSpPr>
        <dsp:cNvPr id="0" name=""/>
        <dsp:cNvSpPr/>
      </dsp:nvSpPr>
      <dsp:spPr>
        <a:xfrm>
          <a:off x="2839358"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進修部</a:t>
          </a:r>
          <a:r>
            <a:rPr lang="en-US" altLang="zh-TW" sz="1400" kern="1200" dirty="0">
              <a:latin typeface="微軟正黑體" panose="020B0604030504040204" pitchFamily="34" charset="-120"/>
              <a:ea typeface="微軟正黑體" panose="020B0604030504040204" pitchFamily="34" charset="-120"/>
            </a:rPr>
            <a:t>(</a:t>
          </a:r>
          <a:r>
            <a:rPr lang="zh-TW" altLang="en-US" sz="1400" kern="1200" dirty="0">
              <a:latin typeface="微軟正黑體" panose="020B0604030504040204" pitchFamily="34" charset="-120"/>
              <a:ea typeface="微軟正黑體" panose="020B0604030504040204" pitchFamily="34" charset="-120"/>
            </a:rPr>
            <a:t>夜間上課</a:t>
          </a:r>
          <a:r>
            <a:rPr lang="en-US" altLang="zh-TW" sz="1400" kern="1200" dirty="0">
              <a:latin typeface="微軟正黑體" panose="020B0604030504040204" pitchFamily="34" charset="-120"/>
              <a:ea typeface="微軟正黑體" panose="020B0604030504040204" pitchFamily="34" charset="-120"/>
            </a:rPr>
            <a:t>)</a:t>
          </a:r>
          <a:endParaRPr lang="zh-TW" altLang="en-US" sz="1400" kern="1200" dirty="0">
            <a:latin typeface="微軟正黑體" panose="020B0604030504040204" pitchFamily="34" charset="-120"/>
            <a:ea typeface="微軟正黑體" panose="020B0604030504040204" pitchFamily="34" charset="-120"/>
          </a:endParaRPr>
        </a:p>
      </dsp:txBody>
      <dsp:txXfrm>
        <a:off x="2854694" y="2758799"/>
        <a:ext cx="492938" cy="2482118"/>
      </dsp:txXfrm>
    </dsp:sp>
    <dsp:sp modelId="{CB279AC3-8530-45C6-9ACE-059E58C90F44}">
      <dsp:nvSpPr>
        <dsp:cNvPr id="0" name=""/>
        <dsp:cNvSpPr/>
      </dsp:nvSpPr>
      <dsp:spPr>
        <a:xfrm>
          <a:off x="3406953"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離島生免試入學</a:t>
          </a:r>
        </a:p>
      </dsp:txBody>
      <dsp:txXfrm>
        <a:off x="3422289" y="2758799"/>
        <a:ext cx="492938" cy="2482118"/>
      </dsp:txXfrm>
    </dsp:sp>
    <dsp:sp modelId="{92A75359-50C9-45C8-818E-9A549C711345}">
      <dsp:nvSpPr>
        <dsp:cNvPr id="0" name=""/>
        <dsp:cNvSpPr/>
      </dsp:nvSpPr>
      <dsp:spPr>
        <a:xfrm>
          <a:off x="4018530" y="329"/>
          <a:ext cx="1091205"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五專免試入學</a:t>
          </a:r>
        </a:p>
      </dsp:txBody>
      <dsp:txXfrm>
        <a:off x="4050490" y="32289"/>
        <a:ext cx="1027285" cy="2448870"/>
      </dsp:txXfrm>
    </dsp:sp>
    <dsp:sp modelId="{33F69DC1-B179-4B38-89CA-41358F72ED0F}">
      <dsp:nvSpPr>
        <dsp:cNvPr id="0" name=""/>
        <dsp:cNvSpPr/>
      </dsp:nvSpPr>
      <dsp:spPr>
        <a:xfrm>
          <a:off x="4018530"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五專優先免試</a:t>
          </a:r>
        </a:p>
      </dsp:txBody>
      <dsp:txXfrm>
        <a:off x="4033866" y="2758799"/>
        <a:ext cx="492938" cy="2482118"/>
      </dsp:txXfrm>
    </dsp:sp>
    <dsp:sp modelId="{073669CE-D996-45DA-BEF8-294ACD873069}">
      <dsp:nvSpPr>
        <dsp:cNvPr id="0" name=""/>
        <dsp:cNvSpPr/>
      </dsp:nvSpPr>
      <dsp:spPr>
        <a:xfrm>
          <a:off x="4586125"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五專聯合免試</a:t>
          </a:r>
        </a:p>
      </dsp:txBody>
      <dsp:txXfrm>
        <a:off x="4601461" y="2758799"/>
        <a:ext cx="492938" cy="2482118"/>
      </dsp:txXfrm>
    </dsp:sp>
    <dsp:sp modelId="{3AEE5B77-D5A3-4FF8-A3E3-1CC75BA92444}">
      <dsp:nvSpPr>
        <dsp:cNvPr id="0" name=""/>
        <dsp:cNvSpPr/>
      </dsp:nvSpPr>
      <dsp:spPr>
        <a:xfrm>
          <a:off x="5197702" y="329"/>
          <a:ext cx="1091205"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特色招生</a:t>
          </a:r>
        </a:p>
      </dsp:txBody>
      <dsp:txXfrm>
        <a:off x="5229662" y="32289"/>
        <a:ext cx="1027285" cy="2448870"/>
      </dsp:txXfrm>
    </dsp:sp>
    <dsp:sp modelId="{FA20F802-8C16-4168-9C76-EED6BF0DB712}">
      <dsp:nvSpPr>
        <dsp:cNvPr id="0" name=""/>
        <dsp:cNvSpPr/>
      </dsp:nvSpPr>
      <dsp:spPr>
        <a:xfrm>
          <a:off x="5197702"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體育班</a:t>
          </a:r>
        </a:p>
      </dsp:txBody>
      <dsp:txXfrm>
        <a:off x="5213038" y="2758799"/>
        <a:ext cx="492938" cy="2482118"/>
      </dsp:txXfrm>
    </dsp:sp>
    <dsp:sp modelId="{B298EA4A-2AF4-402A-A09A-E042F0649D62}">
      <dsp:nvSpPr>
        <dsp:cNvPr id="0" name=""/>
        <dsp:cNvSpPr/>
      </dsp:nvSpPr>
      <dsp:spPr>
        <a:xfrm>
          <a:off x="576529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藝才班</a:t>
          </a:r>
        </a:p>
      </dsp:txBody>
      <dsp:txXfrm>
        <a:off x="5780633" y="2758799"/>
        <a:ext cx="492938" cy="2482118"/>
      </dsp:txXfrm>
    </dsp:sp>
    <dsp:sp modelId="{6441CAC8-8694-4966-A2F8-CE151AAE83AD}">
      <dsp:nvSpPr>
        <dsp:cNvPr id="0" name=""/>
        <dsp:cNvSpPr/>
      </dsp:nvSpPr>
      <dsp:spPr>
        <a:xfrm>
          <a:off x="6376874" y="329"/>
          <a:ext cx="2226393"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其他</a:t>
          </a:r>
        </a:p>
      </dsp:txBody>
      <dsp:txXfrm>
        <a:off x="6442083" y="65538"/>
        <a:ext cx="2095975" cy="2382372"/>
      </dsp:txXfrm>
    </dsp:sp>
    <dsp:sp modelId="{076D2783-5CC3-45B5-9807-B74B1A0C5D7D}">
      <dsp:nvSpPr>
        <dsp:cNvPr id="0" name=""/>
        <dsp:cNvSpPr/>
      </dsp:nvSpPr>
      <dsp:spPr>
        <a:xfrm>
          <a:off x="6376874"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實用技能學程</a:t>
          </a:r>
        </a:p>
      </dsp:txBody>
      <dsp:txXfrm>
        <a:off x="6392210" y="2758799"/>
        <a:ext cx="492938" cy="2482118"/>
      </dsp:txXfrm>
    </dsp:sp>
    <dsp:sp modelId="{7313FB75-63E2-4290-A8D6-89F436D8D071}">
      <dsp:nvSpPr>
        <dsp:cNvPr id="0" name=""/>
        <dsp:cNvSpPr/>
      </dsp:nvSpPr>
      <dsp:spPr>
        <a:xfrm>
          <a:off x="6944468"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建教合作班</a:t>
          </a:r>
        </a:p>
      </dsp:txBody>
      <dsp:txXfrm>
        <a:off x="6959804" y="2758799"/>
        <a:ext cx="492938" cy="2482118"/>
      </dsp:txXfrm>
    </dsp:sp>
    <dsp:sp modelId="{2E12250F-9A1D-4B1E-B48B-66F70D986141}">
      <dsp:nvSpPr>
        <dsp:cNvPr id="0" name=""/>
        <dsp:cNvSpPr/>
      </dsp:nvSpPr>
      <dsp:spPr>
        <a:xfrm>
          <a:off x="7512063"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身心障礙學生適性輔導就學安置</a:t>
          </a:r>
        </a:p>
      </dsp:txBody>
      <dsp:txXfrm>
        <a:off x="7527399" y="2758799"/>
        <a:ext cx="492938" cy="2482118"/>
      </dsp:txXfrm>
    </dsp:sp>
    <dsp:sp modelId="{B0BB2200-82A3-475D-8599-4B46A87108E5}">
      <dsp:nvSpPr>
        <dsp:cNvPr id="0" name=""/>
        <dsp:cNvSpPr/>
      </dsp:nvSpPr>
      <dsp:spPr>
        <a:xfrm>
          <a:off x="807965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運動績優獨招</a:t>
          </a:r>
        </a:p>
      </dsp:txBody>
      <dsp:txXfrm>
        <a:off x="8094993" y="2758799"/>
        <a:ext cx="492938" cy="24821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DFB6B-B325-4174-99CE-8702D28270CF}">
      <dsp:nvSpPr>
        <dsp:cNvPr id="0" name=""/>
        <dsp:cNvSpPr/>
      </dsp:nvSpPr>
      <dsp:spPr>
        <a:xfrm>
          <a:off x="0" y="21802"/>
          <a:ext cx="8595171" cy="837555"/>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本區國中及共同就學區國中畢業生</a:t>
          </a:r>
        </a:p>
      </dsp:txBody>
      <dsp:txXfrm>
        <a:off x="40886" y="62688"/>
        <a:ext cx="8513399" cy="755783"/>
      </dsp:txXfrm>
    </dsp:sp>
    <dsp:sp modelId="{525434EB-375A-4A08-A6E0-3009E51F4AAD}">
      <dsp:nvSpPr>
        <dsp:cNvPr id="0" name=""/>
        <dsp:cNvSpPr/>
      </dsp:nvSpPr>
      <dsp:spPr>
        <a:xfrm>
          <a:off x="0" y="4616695"/>
          <a:ext cx="8595171" cy="837555"/>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sp:txBody>
      <dsp:txXfrm>
        <a:off x="40886" y="4657581"/>
        <a:ext cx="8513399" cy="755783"/>
      </dsp:txXfrm>
    </dsp:sp>
    <dsp:sp modelId="{837099D4-7FC6-4E1B-ABD9-AF23D23C4FC4}">
      <dsp:nvSpPr>
        <dsp:cNvPr id="0" name=""/>
        <dsp:cNvSpPr/>
      </dsp:nvSpPr>
      <dsp:spPr>
        <a:xfrm>
          <a:off x="0" y="2808311"/>
          <a:ext cx="8595171" cy="890396"/>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國外就讀欲返國就學並取得學歷認證，且設籍本區之學生</a:t>
          </a:r>
        </a:p>
      </dsp:txBody>
      <dsp:txXfrm>
        <a:off x="43466" y="2851777"/>
        <a:ext cx="8508239" cy="803464"/>
      </dsp:txXfrm>
    </dsp:sp>
    <dsp:sp modelId="{18D300C7-9330-4FF5-83F0-E1C0381091E0}">
      <dsp:nvSpPr>
        <dsp:cNvPr id="0" name=""/>
        <dsp:cNvSpPr/>
      </dsp:nvSpPr>
      <dsp:spPr>
        <a:xfrm>
          <a:off x="0" y="911342"/>
          <a:ext cx="8595171" cy="958925"/>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sp:txBody>
      <dsp:txXfrm>
        <a:off x="46811" y="958153"/>
        <a:ext cx="8501549" cy="865303"/>
      </dsp:txXfrm>
    </dsp:sp>
    <dsp:sp modelId="{43A7BE9A-80BC-48BE-9082-E657E39EEEAB}">
      <dsp:nvSpPr>
        <dsp:cNvPr id="0" name=""/>
        <dsp:cNvSpPr/>
      </dsp:nvSpPr>
      <dsp:spPr>
        <a:xfrm>
          <a:off x="0" y="1944216"/>
          <a:ext cx="8595171" cy="837555"/>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sp:txBody>
      <dsp:txXfrm>
        <a:off x="40886" y="1985102"/>
        <a:ext cx="8513399" cy="755783"/>
      </dsp:txXfrm>
    </dsp:sp>
    <dsp:sp modelId="{D3C6B8D7-80B8-4722-AECB-9A1EEDBA1AD5}">
      <dsp:nvSpPr>
        <dsp:cNvPr id="0" name=""/>
        <dsp:cNvSpPr/>
      </dsp:nvSpPr>
      <dsp:spPr>
        <a:xfrm>
          <a:off x="0" y="3744414"/>
          <a:ext cx="8595171" cy="837555"/>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sp:txBody>
      <dsp:txXfrm>
        <a:off x="40886" y="3785300"/>
        <a:ext cx="8513399" cy="7557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C532A-B3A1-4216-AEA8-ADE1F1B92718}">
      <dsp:nvSpPr>
        <dsp:cNvPr id="0" name=""/>
        <dsp:cNvSpPr/>
      </dsp:nvSpPr>
      <dsp:spPr>
        <a:xfrm>
          <a:off x="2623516" y="157072"/>
          <a:ext cx="1312161" cy="1265962"/>
        </a:xfrm>
        <a:prstGeom prst="rect">
          <a:avLst/>
        </a:prstGeom>
        <a:noFill/>
        <a:ln w="9525" cap="flat" cmpd="sng" algn="ctr">
          <a:solidFill>
            <a:sysClr val="windowText" lastClr="000000">
              <a:alpha val="0"/>
              <a:hueOff val="0"/>
              <a:satOff val="0"/>
              <a:lumOff val="0"/>
              <a:alphaOff val="0"/>
            </a:sys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sp:txBody>
      <dsp:txXfrm>
        <a:off x="2623516" y="157072"/>
        <a:ext cx="1312161" cy="1265962"/>
      </dsp:txXfrm>
    </dsp:sp>
    <dsp:sp modelId="{3AC12A82-503F-482B-B6BF-083B69DD32E2}">
      <dsp:nvSpPr>
        <dsp:cNvPr id="0" name=""/>
        <dsp:cNvSpPr/>
      </dsp:nvSpPr>
      <dsp:spPr>
        <a:xfrm>
          <a:off x="3935678" y="157072"/>
          <a:ext cx="424847" cy="1265962"/>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6338396-7478-4125-850D-57E8AB65482C}">
      <dsp:nvSpPr>
        <dsp:cNvPr id="0" name=""/>
        <dsp:cNvSpPr/>
      </dsp:nvSpPr>
      <dsp:spPr>
        <a:xfrm>
          <a:off x="4530464" y="291049"/>
          <a:ext cx="1342962" cy="998008"/>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zh-TW" altLang="en-US" sz="2300" b="1" kern="1200" dirty="0">
              <a:solidFill>
                <a:sysClr val="window" lastClr="FFFFFF"/>
              </a:solidFill>
              <a:latin typeface="微軟正黑體" pitchFamily="34" charset="-120"/>
              <a:ea typeface="微軟正黑體" pitchFamily="34" charset="-120"/>
              <a:cs typeface="+mn-cs"/>
            </a:rPr>
            <a:t>林園區</a:t>
          </a:r>
        </a:p>
        <a:p>
          <a:pPr marL="228600" lvl="1" indent="-228600" algn="l" defTabSz="1022350">
            <a:lnSpc>
              <a:spcPct val="90000"/>
            </a:lnSpc>
            <a:spcBef>
              <a:spcPct val="0"/>
            </a:spcBef>
            <a:spcAft>
              <a:spcPct val="15000"/>
            </a:spcAft>
            <a:buChar char="••"/>
          </a:pPr>
          <a:r>
            <a:rPr lang="zh-TW" altLang="en-US" sz="2300" b="1" kern="1200">
              <a:solidFill>
                <a:sysClr val="window" lastClr="FFFFFF"/>
              </a:solidFill>
              <a:latin typeface="微軟正黑體" pitchFamily="34" charset="-120"/>
              <a:ea typeface="微軟正黑體" pitchFamily="34" charset="-120"/>
              <a:cs typeface="+mn-cs"/>
            </a:rPr>
            <a:t>東港鎮</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4530464" y="291049"/>
        <a:ext cx="1342962" cy="9980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4C279-9E17-4142-810E-A9F06DC458A9}">
      <dsp:nvSpPr>
        <dsp:cNvPr id="0" name=""/>
        <dsp:cNvSpPr/>
      </dsp:nvSpPr>
      <dsp:spPr>
        <a:xfrm rot="5400000">
          <a:off x="4982260" y="-962293"/>
          <a:ext cx="674487" cy="2978298"/>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anose="020B0604030504040204" pitchFamily="34" charset="-120"/>
              <a:ea typeface="微軟正黑體" panose="020B0604030504040204" pitchFamily="34" charset="-120"/>
              <a:cs typeface="+mn-cs"/>
            </a:rPr>
            <a:t>依本區方式辦理。</a:t>
          </a:r>
        </a:p>
      </dsp:txBody>
      <dsp:txXfrm rot="-5400000">
        <a:off x="3830355" y="222538"/>
        <a:ext cx="2945372" cy="608635"/>
      </dsp:txXfrm>
    </dsp:sp>
    <dsp:sp modelId="{8754104B-7FB6-44F9-B29C-C54F5C558BE4}">
      <dsp:nvSpPr>
        <dsp:cNvPr id="0" name=""/>
        <dsp:cNvSpPr/>
      </dsp:nvSpPr>
      <dsp:spPr>
        <a:xfrm>
          <a:off x="1403643" y="144019"/>
          <a:ext cx="2409409" cy="743365"/>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dirty="0">
              <a:solidFill>
                <a:sysClr val="window" lastClr="FFFFFF"/>
              </a:solidFill>
              <a:latin typeface="微軟正黑體" panose="020B0604030504040204" pitchFamily="34" charset="-120"/>
              <a:ea typeface="微軟正黑體" panose="020B0604030504040204" pitchFamily="34" charset="-120"/>
              <a:cs typeface="+mn-cs"/>
            </a:rPr>
            <a:t>超額比序</a:t>
          </a:r>
        </a:p>
      </dsp:txBody>
      <dsp:txXfrm>
        <a:off x="1439931" y="180307"/>
        <a:ext cx="2336833" cy="670789"/>
      </dsp:txXfrm>
    </dsp:sp>
    <dsp:sp modelId="{A2C4260C-0E5A-479D-92C3-71DF871A1C30}">
      <dsp:nvSpPr>
        <dsp:cNvPr id="0" name=""/>
        <dsp:cNvSpPr/>
      </dsp:nvSpPr>
      <dsp:spPr>
        <a:xfrm rot="5400000">
          <a:off x="4992820" y="-162137"/>
          <a:ext cx="653368" cy="3012902"/>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anose="020B0604030504040204" pitchFamily="34" charset="-120"/>
              <a:ea typeface="微軟正黑體" panose="020B0604030504040204" pitchFamily="34" charset="-120"/>
              <a:cs typeface="+mn-cs"/>
            </a:rPr>
            <a:t>依本區方式辦理。</a:t>
          </a:r>
        </a:p>
      </dsp:txBody>
      <dsp:txXfrm rot="-5400000">
        <a:off x="3813054" y="1049524"/>
        <a:ext cx="2981007" cy="589578"/>
      </dsp:txXfrm>
    </dsp:sp>
    <dsp:sp modelId="{E4BCB3D1-7989-4E1F-8595-3822DA3DF16E}">
      <dsp:nvSpPr>
        <dsp:cNvPr id="0" name=""/>
        <dsp:cNvSpPr/>
      </dsp:nvSpPr>
      <dsp:spPr>
        <a:xfrm>
          <a:off x="1403643" y="973352"/>
          <a:ext cx="2409409" cy="74193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dirty="0">
              <a:solidFill>
                <a:sysClr val="window" lastClr="FFFFFF"/>
              </a:solidFill>
              <a:latin typeface="微軟正黑體" panose="020B0604030504040204" pitchFamily="34" charset="-120"/>
              <a:ea typeface="微軟正黑體" panose="020B0604030504040204" pitchFamily="34" charset="-120"/>
              <a:cs typeface="+mn-cs"/>
            </a:rPr>
            <a:t>志願選填</a:t>
          </a:r>
        </a:p>
      </dsp:txBody>
      <dsp:txXfrm>
        <a:off x="1439861" y="1009570"/>
        <a:ext cx="2336973" cy="66949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16</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17</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19</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19</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20</a:t>
            </a:fld>
            <a:endParaRPr lang="en-US" altLang="zh-TW" b="0"/>
          </a:p>
        </p:txBody>
      </p:sp>
    </p:spTree>
    <p:extLst>
      <p:ext uri="{BB962C8B-B14F-4D97-AF65-F5344CB8AC3E}">
        <p14:creationId xmlns:p14="http://schemas.microsoft.com/office/powerpoint/2010/main" val="2704169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itchFamily="34" charset="0"/>
              </a:rPr>
              <a:t>東新、東港要講</a:t>
            </a: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365942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26</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27</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36</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4</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40</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41</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44</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45</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48</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A1AB5FC-3BD0-4179-8E81-D85346A6123C}" type="slidenum">
              <a:rPr lang="zh-TW" altLang="en-US" sz="1200"/>
              <a:t>6</a:t>
            </a:fld>
            <a:endParaRPr lang="en-US" altLang="zh-TW" sz="1200"/>
          </a:p>
        </p:txBody>
      </p:sp>
      <p:sp>
        <p:nvSpPr>
          <p:cNvPr id="156675" name="投影片圖像版面配置區 1"/>
          <p:cNvSpPr>
            <a:spLocks noGrp="1" noRot="1" noChangeAspect="1" noTextEdit="1"/>
          </p:cNvSpPr>
          <p:nvPr>
            <p:ph type="sldImg"/>
          </p:nvPr>
        </p:nvSpPr>
        <p:spPr>
          <a:xfrm>
            <a:off x="3227388" y="506413"/>
            <a:ext cx="3381375" cy="2536825"/>
          </a:xfrm>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anose="020B0604020202020204" pitchFamily="34" charset="0"/>
              </a:rPr>
              <a:t>1.</a:t>
            </a:r>
            <a:r>
              <a:rPr lang="zh-TW" altLang="en-US" dirty="0">
                <a:latin typeface="Arial" panose="020B0604020202020204" pitchFamily="34" charset="0"/>
              </a:rPr>
              <a:t>聯考入學、多元入學均為以</a:t>
            </a:r>
            <a:r>
              <a:rPr lang="en-US" altLang="zh-TW" dirty="0">
                <a:latin typeface="Arial" panose="020B0604020202020204" pitchFamily="34" charset="0"/>
              </a:rPr>
              <a:t>『</a:t>
            </a:r>
            <a:r>
              <a:rPr lang="zh-TW" altLang="en-US" dirty="0">
                <a:latin typeface="Arial" panose="020B0604020202020204" pitchFamily="34" charset="0"/>
              </a:rPr>
              <a:t>考試</a:t>
            </a:r>
            <a:r>
              <a:rPr lang="en-US" altLang="zh-TW" dirty="0">
                <a:latin typeface="Arial" panose="020B0604020202020204" pitchFamily="34" charset="0"/>
              </a:rPr>
              <a:t>』</a:t>
            </a:r>
            <a:r>
              <a:rPr lang="zh-TW" altLang="en-US" dirty="0">
                <a:latin typeface="Arial" panose="020B0604020202020204" pitchFamily="34" charset="0"/>
              </a:rPr>
              <a:t>為主的入學，形成考試引導教學，獨尊</a:t>
            </a:r>
            <a:r>
              <a:rPr lang="en-US" altLang="zh-TW" dirty="0">
                <a:latin typeface="Arial" panose="020B0604020202020204" pitchFamily="34" charset="0"/>
              </a:rPr>
              <a:t>『</a:t>
            </a:r>
            <a:r>
              <a:rPr lang="zh-TW" altLang="en-US" dirty="0">
                <a:latin typeface="Arial" panose="020B0604020202020204" pitchFamily="34" charset="0"/>
              </a:rPr>
              <a:t>智育</a:t>
            </a:r>
            <a:r>
              <a:rPr lang="en-US" altLang="zh-TW" dirty="0">
                <a:latin typeface="Arial" panose="020B0604020202020204" pitchFamily="34" charset="0"/>
              </a:rPr>
              <a:t>』</a:t>
            </a:r>
            <a:r>
              <a:rPr lang="zh-TW" altLang="en-US" dirty="0">
                <a:latin typeface="Arial" panose="020B0604020202020204" pitchFamily="34" charset="0"/>
              </a:rPr>
              <a:t>發展，導致學生有過度升學壓力；教師被迫以考試引導教學；學校無法正常教學，課程產生主科、副科區分。</a:t>
            </a:r>
            <a:endParaRPr lang="en-US" altLang="zh-TW" dirty="0">
              <a:latin typeface="Arial" panose="020B0604020202020204" pitchFamily="34" charset="0"/>
            </a:endParaRPr>
          </a:p>
          <a:p>
            <a:r>
              <a:rPr lang="en-US" altLang="zh-TW" dirty="0">
                <a:latin typeface="Arial" panose="020B0604020202020204" pitchFamily="34" charset="0"/>
              </a:rPr>
              <a:t>2.</a:t>
            </a:r>
            <a:r>
              <a:rPr lang="zh-TW" altLang="en-US" dirty="0">
                <a:latin typeface="Arial" panose="020B0604020202020204"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11225"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11225"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11225"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11225"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21F2F4F-D71A-4768-BA09-B18B49CEB051}" type="slidenum">
              <a:rPr lang="en-US" altLang="zh-TW" sz="1200"/>
              <a:t>6</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6</a:t>
            </a:fld>
            <a:endParaRPr lang="zh-TW" altLang="en-US"/>
          </a:p>
        </p:txBody>
      </p:sp>
    </p:spTree>
    <p:extLst>
      <p:ext uri="{BB962C8B-B14F-4D97-AF65-F5344CB8AC3E}">
        <p14:creationId xmlns:p14="http://schemas.microsoft.com/office/powerpoint/2010/main" val="490861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50</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51</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52</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53</a:t>
            </a:fld>
            <a:endParaRPr lang="en-US" altLang="zh-TW" b="0"/>
          </a:p>
        </p:txBody>
      </p:sp>
    </p:spTree>
    <p:extLst>
      <p:ext uri="{BB962C8B-B14F-4D97-AF65-F5344CB8AC3E}">
        <p14:creationId xmlns:p14="http://schemas.microsoft.com/office/powerpoint/2010/main" val="2996927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55</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58</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61</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7</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62</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64</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65</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66</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73</a:t>
            </a:fld>
            <a:endParaRPr lang="en-US" altLang="zh-TW" b="0">
              <a:solidFill>
                <a:prstClr val="black"/>
              </a:solidFill>
            </a:endParaRPr>
          </a:p>
        </p:txBody>
      </p:sp>
    </p:spTree>
    <p:extLst>
      <p:ext uri="{BB962C8B-B14F-4D97-AF65-F5344CB8AC3E}">
        <p14:creationId xmlns:p14="http://schemas.microsoft.com/office/powerpoint/2010/main" val="187940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74</a:t>
            </a:fld>
            <a:endParaRPr lang="en-US" altLang="zh-TW" b="0"/>
          </a:p>
        </p:txBody>
      </p:sp>
    </p:spTree>
    <p:extLst>
      <p:ext uri="{BB962C8B-B14F-4D97-AF65-F5344CB8AC3E}">
        <p14:creationId xmlns:p14="http://schemas.microsoft.com/office/powerpoint/2010/main" val="3320119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75</a:t>
            </a:fld>
            <a:endParaRPr lang="en-US" altLang="zh-TW" b="0"/>
          </a:p>
        </p:txBody>
      </p:sp>
    </p:spTree>
    <p:extLst>
      <p:ext uri="{BB962C8B-B14F-4D97-AF65-F5344CB8AC3E}">
        <p14:creationId xmlns:p14="http://schemas.microsoft.com/office/powerpoint/2010/main" val="2626629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76</a:t>
            </a:fld>
            <a:endParaRPr lang="en-US" altLang="zh-TW" b="0"/>
          </a:p>
        </p:txBody>
      </p:sp>
    </p:spTree>
    <p:extLst>
      <p:ext uri="{BB962C8B-B14F-4D97-AF65-F5344CB8AC3E}">
        <p14:creationId xmlns:p14="http://schemas.microsoft.com/office/powerpoint/2010/main" val="2915460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77</a:t>
            </a:fld>
            <a:endParaRPr lang="en-US" altLang="zh-TW" b="0"/>
          </a:p>
        </p:txBody>
      </p:sp>
    </p:spTree>
    <p:extLst>
      <p:ext uri="{BB962C8B-B14F-4D97-AF65-F5344CB8AC3E}">
        <p14:creationId xmlns:p14="http://schemas.microsoft.com/office/powerpoint/2010/main" val="22660751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78</a:t>
            </a:fld>
            <a:endParaRPr lang="en-US" altLang="zh-TW" b="0"/>
          </a:p>
        </p:txBody>
      </p:sp>
    </p:spTree>
    <p:extLst>
      <p:ext uri="{BB962C8B-B14F-4D97-AF65-F5344CB8AC3E}">
        <p14:creationId xmlns:p14="http://schemas.microsoft.com/office/powerpoint/2010/main" val="3349391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79</a:t>
            </a:fld>
            <a:endParaRPr lang="en-US" altLang="zh-TW" b="0"/>
          </a:p>
        </p:txBody>
      </p:sp>
    </p:spTree>
    <p:extLst>
      <p:ext uri="{BB962C8B-B14F-4D97-AF65-F5344CB8AC3E}">
        <p14:creationId xmlns:p14="http://schemas.microsoft.com/office/powerpoint/2010/main" val="3621549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80</a:t>
            </a:fld>
            <a:endParaRPr lang="en-US" altLang="zh-TW" b="0"/>
          </a:p>
        </p:txBody>
      </p:sp>
    </p:spTree>
    <p:extLst>
      <p:ext uri="{BB962C8B-B14F-4D97-AF65-F5344CB8AC3E}">
        <p14:creationId xmlns:p14="http://schemas.microsoft.com/office/powerpoint/2010/main" val="37494931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81</a:t>
            </a:fld>
            <a:endParaRPr lang="en-US" altLang="zh-TW" b="0"/>
          </a:p>
        </p:txBody>
      </p:sp>
    </p:spTree>
    <p:extLst>
      <p:ext uri="{BB962C8B-B14F-4D97-AF65-F5344CB8AC3E}">
        <p14:creationId xmlns:p14="http://schemas.microsoft.com/office/powerpoint/2010/main" val="18810237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82</a:t>
            </a:fld>
            <a:endParaRPr lang="en-US" altLang="zh-TW" b="0"/>
          </a:p>
        </p:txBody>
      </p:sp>
    </p:spTree>
    <p:extLst>
      <p:ext uri="{BB962C8B-B14F-4D97-AF65-F5344CB8AC3E}">
        <p14:creationId xmlns:p14="http://schemas.microsoft.com/office/powerpoint/2010/main" val="6316985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83</a:t>
            </a:fld>
            <a:endParaRPr lang="en-US" altLang="zh-TW" b="0"/>
          </a:p>
        </p:txBody>
      </p:sp>
    </p:spTree>
    <p:extLst>
      <p:ext uri="{BB962C8B-B14F-4D97-AF65-F5344CB8AC3E}">
        <p14:creationId xmlns:p14="http://schemas.microsoft.com/office/powerpoint/2010/main" val="37151348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84</a:t>
            </a:fld>
            <a:endParaRPr lang="en-US" altLang="zh-TW" b="0"/>
          </a:p>
        </p:txBody>
      </p:sp>
    </p:spTree>
    <p:extLst>
      <p:ext uri="{BB962C8B-B14F-4D97-AF65-F5344CB8AC3E}">
        <p14:creationId xmlns:p14="http://schemas.microsoft.com/office/powerpoint/2010/main" val="26837473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85</a:t>
            </a:fld>
            <a:endParaRPr lang="en-US" altLang="zh-TW" b="0"/>
          </a:p>
        </p:txBody>
      </p:sp>
    </p:spTree>
    <p:extLst>
      <p:ext uri="{BB962C8B-B14F-4D97-AF65-F5344CB8AC3E}">
        <p14:creationId xmlns:p14="http://schemas.microsoft.com/office/powerpoint/2010/main" val="23813878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86</a:t>
            </a:fld>
            <a:endParaRPr lang="en-US" altLang="zh-TW" b="0"/>
          </a:p>
        </p:txBody>
      </p:sp>
    </p:spTree>
    <p:extLst>
      <p:ext uri="{BB962C8B-B14F-4D97-AF65-F5344CB8AC3E}">
        <p14:creationId xmlns:p14="http://schemas.microsoft.com/office/powerpoint/2010/main" val="9618750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87</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94</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5626717" y="6456760"/>
            <a:ext cx="4299922" cy="339829"/>
          </a:xfrm>
          <a:prstGeom prst="rect">
            <a:avLst/>
          </a:prstGeom>
          <a:noFill/>
          <a:ln w="9525">
            <a:noFill/>
            <a:miter lim="800000"/>
            <a:headEnd/>
            <a:tailEnd/>
          </a:ln>
        </p:spPr>
        <p:txBody>
          <a:bodyPr lIns="91284" tIns="45643" rIns="91284" bIns="45643" anchor="b"/>
          <a:lstStyle/>
          <a:p>
            <a:pPr algn="r"/>
            <a:fld id="{8B0DFC41-3D03-4C83-A52B-463D3073A124}" type="slidenum">
              <a:rPr lang="en-US" altLang="zh-TW" sz="1200"/>
              <a:pPr algn="r"/>
              <a:t>12</a:t>
            </a:fld>
            <a:endParaRPr lang="en-US" altLang="zh-TW" sz="1200"/>
          </a:p>
        </p:txBody>
      </p:sp>
      <p:sp>
        <p:nvSpPr>
          <p:cNvPr id="120835" name="Rectangle 2"/>
          <p:cNvSpPr>
            <a:spLocks noGrp="1" noRot="1" noChangeAspect="1" noChangeArrowheads="1" noTextEdit="1"/>
          </p:cNvSpPr>
          <p:nvPr>
            <p:ph type="sldImg"/>
          </p:nvPr>
        </p:nvSpPr>
        <p:spPr bwMode="auto">
          <a:xfrm>
            <a:off x="3268663" y="509588"/>
            <a:ext cx="3400425" cy="2549525"/>
          </a:xfrm>
          <a:noFill/>
          <a:ln>
            <a:solidFill>
              <a:srgbClr val="000000"/>
            </a:solidFill>
            <a:miter lim="800000"/>
            <a:headEnd/>
            <a:tailEnd/>
          </a:ln>
        </p:spPr>
      </p:sp>
      <p:sp>
        <p:nvSpPr>
          <p:cNvPr id="120836" name="Rectangle 3"/>
          <p:cNvSpPr>
            <a:spLocks noGrp="1" noChangeArrowheads="1"/>
          </p:cNvSpPr>
          <p:nvPr>
            <p:ph type="body" idx="1"/>
          </p:nvPr>
        </p:nvSpPr>
        <p:spPr>
          <a:xfrm>
            <a:off x="991044" y="3230009"/>
            <a:ext cx="7946867" cy="3057379"/>
          </a:xfrm>
          <a:noFill/>
        </p:spPr>
        <p:txBody>
          <a:bodyPr lIns="91275" tIns="45639" rIns="91275" bIns="45639"/>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95</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96</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97</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98</a:t>
            </a:fld>
            <a:endParaRPr lang="zh-TW" altLang="en-US" b="0">
              <a:solidFill>
                <a:prstClr val="black"/>
              </a:solidFill>
            </a:endParaRPr>
          </a:p>
        </p:txBody>
      </p:sp>
    </p:spTree>
    <p:extLst>
      <p:ext uri="{BB962C8B-B14F-4D97-AF65-F5344CB8AC3E}">
        <p14:creationId xmlns:p14="http://schemas.microsoft.com/office/powerpoint/2010/main" val="41634647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103</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104</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105</a:t>
            </a:fld>
            <a:endParaRPr lang="en-US" altLang="zh-TW" b="0">
              <a:solidFill>
                <a:prstClr val="black"/>
              </a:solidFill>
            </a:endParaRPr>
          </a:p>
        </p:txBody>
      </p:sp>
    </p:spTree>
    <p:extLst>
      <p:ext uri="{BB962C8B-B14F-4D97-AF65-F5344CB8AC3E}">
        <p14:creationId xmlns:p14="http://schemas.microsoft.com/office/powerpoint/2010/main" val="28683066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106</a:t>
            </a:fld>
            <a:endParaRPr lang="en-US" altLang="zh-TW" b="0">
              <a:solidFill>
                <a:prstClr val="black"/>
              </a:solidFill>
            </a:endParaRPr>
          </a:p>
        </p:txBody>
      </p:sp>
    </p:spTree>
    <p:extLst>
      <p:ext uri="{BB962C8B-B14F-4D97-AF65-F5344CB8AC3E}">
        <p14:creationId xmlns:p14="http://schemas.microsoft.com/office/powerpoint/2010/main" val="3817158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107</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13</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extLst>
              <a:ext uri="{28A0092B-C50C-407E-A947-70E740481C1C}">
                <a14:useLocalDpi xmlns:a14="http://schemas.microsoft.com/office/drawing/2010/main"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103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103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205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205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308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308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410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410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3/23/2022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a16="http://schemas.microsoft.com/office/drawing/2014/main"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a16="http://schemas.microsoft.com/office/drawing/2014/main"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284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284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a16="http://schemas.microsoft.com/office/drawing/2014/main"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3/23/2022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3/23/2022</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a16="http://schemas.microsoft.com/office/drawing/2014/main"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a16="http://schemas.microsoft.com/office/drawing/2014/main"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2022/3/23</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2022/3/23</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386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386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74228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489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489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591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591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693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693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796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796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898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898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001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001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jpg"/><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oleObject" Target="../embeddings/oleObject2.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9.jpg"/><Relationship Id="rId2" Type="http://schemas.openxmlformats.org/officeDocument/2006/relationships/slideLayout" Target="../slideLayouts/slideLayout15.xml"/><Relationship Id="rId16"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1818" name="Image" r:id="rId17" imgW="22857143" imgH="2819048" progId="">
                  <p:embed/>
                </p:oleObj>
              </mc:Choice>
              <mc:Fallback>
                <p:oleObj name="Image" r:id="rId17" imgW="22857143" imgH="281904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1819" name="Image" r:id="rId19" imgW="1494385" imgH="1182930" progId="">
                  <p:embed/>
                </p:oleObj>
              </mc:Choice>
              <mc:Fallback>
                <p:oleObj name="Image" r:id="rId19" imgW="1494385" imgH="118293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圖片 1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圖片 1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3/23/2022</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hyperlink" Target="https://12basic.edu.tw/" TargetMode="External"/><Relationship Id="rId2" Type="http://schemas.openxmlformats.org/officeDocument/2006/relationships/notesSlide" Target="../notesSlides/notesSlide75.xml"/><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slide" Target="slide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8.xml"/><Relationship Id="rId1" Type="http://schemas.openxmlformats.org/officeDocument/2006/relationships/slideLayout" Target="../slideLayouts/slideLayout14.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13.xml"/><Relationship Id="rId16" Type="http://schemas.openxmlformats.org/officeDocument/2006/relationships/diagramQuickStyle" Target="../diagrams/quickStyle5.xml"/><Relationship Id="rId1" Type="http://schemas.openxmlformats.org/officeDocument/2006/relationships/slideLayout" Target="../slideLayouts/slideLayout20.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24.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hyperlink" Target="https://ptc.entry.edu.tw/"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58.xml"/><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slide" Target="slide59.xml"/><Relationship Id="rId2" Type="http://schemas.openxmlformats.org/officeDocument/2006/relationships/notesSlide" Target="../notesSlides/notesSlide3.xml"/><Relationship Id="rId16" Type="http://schemas.openxmlformats.org/officeDocument/2006/relationships/slide" Target="slide67.xml"/><Relationship Id="rId1" Type="http://schemas.openxmlformats.org/officeDocument/2006/relationships/slideLayout" Target="../slideLayouts/slideLayout20.xml"/><Relationship Id="rId6" Type="http://schemas.openxmlformats.org/officeDocument/2006/relationships/slide" Target="slide60.xml"/><Relationship Id="rId11" Type="http://schemas.openxmlformats.org/officeDocument/2006/relationships/hyperlink" Target="https://project.tnvs.tn.edu.tw/continu_stud/" TargetMode="External"/><Relationship Id="rId5" Type="http://schemas.openxmlformats.org/officeDocument/2006/relationships/slide" Target="slide6.xml"/><Relationship Id="rId15" Type="http://schemas.openxmlformats.org/officeDocument/2006/relationships/slide" Target="slide65.xml"/><Relationship Id="rId10" Type="http://schemas.openxmlformats.org/officeDocument/2006/relationships/slide" Target="slide53.xml"/><Relationship Id="rId4" Type="http://schemas.openxmlformats.org/officeDocument/2006/relationships/slide" Target="slide46.xml"/><Relationship Id="rId9" Type="http://schemas.openxmlformats.org/officeDocument/2006/relationships/slide" Target="slide54.xml"/><Relationship Id="rId14" Type="http://schemas.openxmlformats.org/officeDocument/2006/relationships/slide" Target="slide6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6.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5.xml"/><Relationship Id="rId5" Type="http://schemas.openxmlformats.org/officeDocument/2006/relationships/image" Target="../media/image2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4.png"/><Relationship Id="rId7"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slide" Target="slide3.xml"/><Relationship Id="rId5" Type="http://schemas.openxmlformats.org/officeDocument/2006/relationships/image" Target="../media/image36.png"/><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3.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37.w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8.bin"/><Relationship Id="rId7" Type="http://schemas.microsoft.com/office/2007/relationships/hdphoto" Target="../media/hdphoto1.wdp"/><Relationship Id="rId2" Type="http://schemas.openxmlformats.org/officeDocument/2006/relationships/slideLayout" Target="../slideLayouts/slideLayout15.xml"/><Relationship Id="rId1" Type="http://schemas.openxmlformats.org/officeDocument/2006/relationships/vmlDrawing" Target="../drawings/vmlDrawing15.v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image" Target="../media/image38.wmf"/></Relationships>
</file>

<file path=ppt/slides/_rels/slide6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0.jpeg"/><Relationship Id="rId7" Type="http://schemas.openxmlformats.org/officeDocument/2006/relationships/image" Target="../media/image20.png"/><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slide" Target="slide3.xml"/><Relationship Id="rId5" Type="http://schemas.openxmlformats.org/officeDocument/2006/relationships/image" Target="../media/image42.jpe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e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0.png"/></Relationships>
</file>

<file path=ppt/slides/_rels/slide7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jpeg"/><Relationship Id="rId10" Type="http://schemas.microsoft.com/office/2007/relationships/hdphoto" Target="../media/hdphoto1.wdp"/><Relationship Id="rId4" Type="http://schemas.openxmlformats.org/officeDocument/2006/relationships/image" Target="../media/image45.jpeg"/><Relationship Id="rId9" Type="http://schemas.openxmlformats.org/officeDocument/2006/relationships/image" Target="../media/image20.png"/></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4.xml"/><Relationship Id="rId1" Type="http://schemas.openxmlformats.org/officeDocument/2006/relationships/slideLayout" Target="../slideLayouts/slideLayout2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6.xml"/><Relationship Id="rId1" Type="http://schemas.openxmlformats.org/officeDocument/2006/relationships/slideLayout" Target="../slideLayouts/slideLayout2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59.xml"/><Relationship Id="rId1" Type="http://schemas.openxmlformats.org/officeDocument/2006/relationships/slideLayout" Target="../slideLayouts/slideLayout2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xml.rels><?xml version="1.0" encoding="UTF-8" standalone="yes"?>
<Relationships xmlns="http://schemas.openxmlformats.org/package/2006/relationships"><Relationship Id="rId3" Type="http://schemas.openxmlformats.org/officeDocument/2006/relationships/hyperlink" Target="https://adapt.k12ea.gov.tw/"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jp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8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diagramColors" Target="../diagrams/colors45.xml"/><Relationship Id="rId5" Type="http://schemas.openxmlformats.org/officeDocument/2006/relationships/diagramQuickStyle" Target="../diagrams/quickStyle45.xml"/><Relationship Id="rId10" Type="http://schemas.microsoft.com/office/2007/relationships/hdphoto" Target="../media/hdphoto1.wdp"/><Relationship Id="rId4" Type="http://schemas.openxmlformats.org/officeDocument/2006/relationships/diagramLayout" Target="../diagrams/layout45.xml"/><Relationship Id="rId9" Type="http://schemas.openxmlformats.org/officeDocument/2006/relationships/image" Target="../media/image20.png"/></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25.xml"/><Relationship Id="rId4" Type="http://schemas.openxmlformats.org/officeDocument/2006/relationships/image" Target="../media/image50.jpeg"/></Relationships>
</file>

<file path=ppt/slides/_rels/slide8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7.pn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0.png"/></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69.xml"/><Relationship Id="rId1" Type="http://schemas.openxmlformats.org/officeDocument/2006/relationships/slideLayout" Target="../slideLayouts/slideLayout25.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70.xml"/><Relationship Id="rId1" Type="http://schemas.openxmlformats.org/officeDocument/2006/relationships/slideLayout" Target="../slideLayouts/slideLayout25.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395536" y="1491571"/>
            <a:ext cx="8345554" cy="923330"/>
          </a:xfrm>
          <a:prstGeom prst="rect">
            <a:avLst/>
          </a:prstGeom>
          <a:noFill/>
        </p:spPr>
        <p:txBody>
          <a:bodyPr wrap="none" lIns="91440" tIns="45720" rIns="91440" bIns="45720">
            <a:spAutoFit/>
          </a:bodyPr>
          <a:lstStyle/>
          <a:p>
            <a:pPr algn="ctr"/>
            <a:r>
              <a:rPr lang="zh-TW" altLang="en-US"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屏東縣</a:t>
            </a:r>
            <a:r>
              <a:rPr lang="en-US" altLang="zh-TW"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111</a:t>
            </a:r>
            <a:r>
              <a:rPr lang="zh-TW" altLang="en-US"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年適性入學宣導</a:t>
            </a:r>
          </a:p>
        </p:txBody>
      </p:sp>
      <p:sp>
        <p:nvSpPr>
          <p:cNvPr id="3" name="文字方塊 2">
            <a:extLst>
              <a:ext uri="{FF2B5EF4-FFF2-40B4-BE49-F238E27FC236}">
                <a16:creationId xmlns:a16="http://schemas.microsoft.com/office/drawing/2014/main" id="{D9FAECB7-4448-4613-8A54-49C22FC09A16}"/>
              </a:ext>
            </a:extLst>
          </p:cNvPr>
          <p:cNvSpPr txBox="1"/>
          <p:nvPr/>
        </p:nvSpPr>
        <p:spPr>
          <a:xfrm>
            <a:off x="2483768" y="3905942"/>
            <a:ext cx="4584909" cy="1815882"/>
          </a:xfrm>
          <a:prstGeom prst="rect">
            <a:avLst/>
          </a:prstGeom>
          <a:noFill/>
        </p:spPr>
        <p:txBody>
          <a:bodyPr wrap="none" rtlCol="0">
            <a:spAutoFit/>
          </a:bodyPr>
          <a:lstStyle/>
          <a:p>
            <a:r>
              <a:rPr lang="zh-TW" altLang="en-US" sz="2800" dirty="0">
                <a:latin typeface="微軟正黑體" panose="020B0604030504040204" pitchFamily="34" charset="-120"/>
                <a:ea typeface="微軟正黑體" panose="020B0604030504040204" pitchFamily="34" charset="-120"/>
              </a:rPr>
              <a:t>屏東縣適性入學宣導團講師</a:t>
            </a:r>
            <a:r>
              <a:rPr lang="en-US" altLang="zh-TW" sz="2800" dirty="0" smtClean="0">
                <a:latin typeface="微軟正黑體" panose="020B0604030504040204" pitchFamily="34" charset="-120"/>
                <a:ea typeface="微軟正黑體" panose="020B0604030504040204" pitchFamily="34" charset="-120"/>
              </a:rPr>
              <a:t>:</a:t>
            </a:r>
          </a:p>
          <a:p>
            <a:pPr algn="ctr"/>
            <a:endParaRPr lang="en-US" altLang="zh-TW" sz="2800" dirty="0" smtClean="0">
              <a:latin typeface="微軟正黑體" panose="020B0604030504040204" pitchFamily="34" charset="-120"/>
              <a:ea typeface="微軟正黑體" panose="020B0604030504040204" pitchFamily="34" charset="-120"/>
            </a:endParaRPr>
          </a:p>
          <a:p>
            <a:pPr algn="ctr"/>
            <a:r>
              <a:rPr lang="zh-TW" altLang="en-US" sz="2800" smtClean="0">
                <a:latin typeface="微軟正黑體" panose="020B0604030504040204" pitchFamily="34" charset="-120"/>
                <a:ea typeface="微軟正黑體" panose="020B0604030504040204" pitchFamily="34" charset="-120"/>
              </a:rPr>
              <a:t>曾婷瑜主任</a:t>
            </a:r>
            <a:endParaRPr lang="en-US" altLang="zh-TW" sz="2800" dirty="0">
              <a:latin typeface="微軟正黑體" panose="020B0604030504040204" pitchFamily="34" charset="-120"/>
              <a:ea typeface="微軟正黑體" panose="020B0604030504040204" pitchFamily="34" charset="-120"/>
            </a:endParaRPr>
          </a:p>
          <a:p>
            <a:endParaRPr lang="en-US" altLang="zh-TW" sz="2800" dirty="0">
              <a:latin typeface="微軟正黑體" panose="020B0604030504040204" pitchFamily="34" charset="-120"/>
              <a:ea typeface="微軟正黑體" panose="020B0604030504040204" pitchFamily="34" charset="-120"/>
            </a:endParaRPr>
          </a:p>
        </p:txBody>
      </p:sp>
      <p:pic>
        <p:nvPicPr>
          <p:cNvPr id="324610" name="Picture 2" descr="「屏東縣」的圖片搜尋結果">
            <a:extLst>
              <a:ext uri="{FF2B5EF4-FFF2-40B4-BE49-F238E27FC236}">
                <a16:creationId xmlns:a16="http://schemas.microsoft.com/office/drawing/2014/main" id="{BE37CD30-F2D6-4D69-95D5-D6833E297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rot="21055342">
            <a:off x="-59541" y="5210448"/>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latin typeface="微軟正黑體" panose="020B0604030504040204" pitchFamily="34" charset="-120"/>
                <a:ea typeface="微軟正黑體" panose="020B0604030504040204" pitchFamily="34" charset="-120"/>
              </a:rPr>
              <a:t>選擇屏東</a:t>
            </a:r>
            <a:endParaRPr lang="zh-TW" altLang="en-US" sz="4800" b="1" cap="none" spc="0" dirty="0">
              <a:ln/>
              <a:solidFill>
                <a:schemeClr val="accent3"/>
              </a:solidFill>
              <a:effectLst/>
              <a:latin typeface="微軟正黑體" panose="020B0604030504040204" pitchFamily="34" charset="-120"/>
              <a:ea typeface="微軟正黑體" panose="020B0604030504040204" pitchFamily="34" charset="-120"/>
            </a:endParaRPr>
          </a:p>
        </p:txBody>
      </p:sp>
      <p:sp>
        <p:nvSpPr>
          <p:cNvPr id="6" name="矩形 5"/>
          <p:cNvSpPr/>
          <p:nvPr/>
        </p:nvSpPr>
        <p:spPr>
          <a:xfrm rot="21148557">
            <a:off x="43011" y="5891541"/>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latin typeface="微軟正黑體" panose="020B0604030504040204" pitchFamily="34" charset="-120"/>
                <a:ea typeface="微軟正黑體" panose="020B0604030504040204" pitchFamily="34" charset="-120"/>
              </a:rPr>
              <a:t>就近入學</a:t>
            </a:r>
            <a:endParaRPr lang="zh-TW" altLang="en-US" sz="4800" b="1" cap="none" spc="0" dirty="0">
              <a:ln/>
              <a:solidFill>
                <a:schemeClr val="accent3"/>
              </a:solidFill>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86500" y="6561529"/>
            <a:ext cx="2901756" cy="276999"/>
          </a:xfrm>
          <a:prstGeom prst="rect">
            <a:avLst/>
          </a:prstGeom>
          <a:no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a:latin typeface="標楷體" panose="03000509000000000000" pitchFamily="65" charset="-120"/>
                <a:ea typeface="標楷體" panose="03000509000000000000" pitchFamily="65" charset="-120"/>
              </a:rPr>
              <a:t>111</a:t>
            </a:r>
            <a:r>
              <a:rPr lang="zh-TW" altLang="en-US" sz="1200" dirty="0">
                <a:latin typeface="標楷體" panose="03000509000000000000" pitchFamily="65" charset="-120"/>
                <a:ea typeface="標楷體" panose="03000509000000000000" pitchFamily="65" charset="-120"/>
              </a:rPr>
              <a:t>學年度入學高一之學生</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111</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smtClean="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3200" dirty="0" smtClean="0">
                <a:solidFill>
                  <a:srgbClr val="FFFF00"/>
                </a:solidFill>
                <a:latin typeface="微軟正黑體" panose="020B0604030504040204" pitchFamily="34" charset="-120"/>
                <a:ea typeface="微軟正黑體" panose="020B0604030504040204" pitchFamily="34" charset="-120"/>
              </a:rPr>
              <a:t>留縣升學手冊</a:t>
            </a:r>
            <a:endParaRPr lang="zh-TW" altLang="en-US" sz="3200" dirty="0">
              <a:solidFill>
                <a:srgbClr val="FFFF00"/>
              </a:solidFill>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111</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l="49987" t="1136" r="1881" b="1162"/>
          <a:stretch/>
        </p:blipFill>
        <p:spPr>
          <a:xfrm>
            <a:off x="70328" y="2855863"/>
            <a:ext cx="2580293" cy="3631524"/>
          </a:xfrm>
          <a:prstGeom prst="rect">
            <a:avLst/>
          </a:prstGeom>
        </p:spPr>
      </p:pic>
      <p:pic>
        <p:nvPicPr>
          <p:cNvPr id="3" name="圖片 2"/>
          <p:cNvPicPr>
            <a:picLocks noChangeAspect="1"/>
          </p:cNvPicPr>
          <p:nvPr/>
        </p:nvPicPr>
        <p:blipFill rotWithShape="1">
          <a:blip r:embed="rId3"/>
          <a:srcRect l="64962" t="22001" r="17713" b="13600"/>
          <a:stretch/>
        </p:blipFill>
        <p:spPr>
          <a:xfrm>
            <a:off x="2785558" y="2855036"/>
            <a:ext cx="1850303" cy="3868815"/>
          </a:xfrm>
          <a:prstGeom prst="rect">
            <a:avLst/>
          </a:prstGeom>
        </p:spPr>
      </p:pic>
      <p:pic>
        <p:nvPicPr>
          <p:cNvPr id="5" name="圖片 4"/>
          <p:cNvPicPr>
            <a:picLocks noChangeAspect="1"/>
          </p:cNvPicPr>
          <p:nvPr/>
        </p:nvPicPr>
        <p:blipFill rotWithShape="1">
          <a:blip r:embed="rId4"/>
          <a:srcRect l="25588" t="15001" r="42913" b="3800"/>
          <a:stretch/>
        </p:blipFill>
        <p:spPr>
          <a:xfrm>
            <a:off x="6694527" y="3004297"/>
            <a:ext cx="2299762" cy="3334655"/>
          </a:xfrm>
          <a:prstGeom prst="rect">
            <a:avLst/>
          </a:prstGeom>
        </p:spPr>
      </p:pic>
      <p:sp>
        <p:nvSpPr>
          <p:cNvPr id="6" name="爆炸 1 5"/>
          <p:cNvSpPr/>
          <p:nvPr/>
        </p:nvSpPr>
        <p:spPr>
          <a:xfrm>
            <a:off x="502599" y="4264457"/>
            <a:ext cx="1957555" cy="1080120"/>
          </a:xfrm>
          <a:prstGeom prst="irregularSeal1">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標楷體" panose="03000509000000000000" pitchFamily="65" charset="-120"/>
                <a:ea typeface="標楷體" panose="03000509000000000000" pitchFamily="65" charset="-120"/>
              </a:rPr>
              <a:t>更新中</a:t>
            </a:r>
          </a:p>
        </p:txBody>
      </p:sp>
      <p:sp>
        <p:nvSpPr>
          <p:cNvPr id="12" name="爆炸 1 11"/>
          <p:cNvSpPr/>
          <p:nvPr/>
        </p:nvSpPr>
        <p:spPr>
          <a:xfrm>
            <a:off x="2833309" y="5279327"/>
            <a:ext cx="1957555" cy="1080120"/>
          </a:xfrm>
          <a:prstGeom prst="irregularSeal1">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標楷體" panose="03000509000000000000" pitchFamily="65" charset="-120"/>
                <a:ea typeface="標楷體" panose="03000509000000000000" pitchFamily="65" charset="-120"/>
              </a:rPr>
              <a:t>更新中</a:t>
            </a:r>
          </a:p>
        </p:txBody>
      </p:sp>
      <p:pic>
        <p:nvPicPr>
          <p:cNvPr id="14" name="圖片 13">
            <a:hlinkClick r:id="rId5" action="ppaction://hlinksldjump"/>
            <a:extLst>
              <a:ext uri="{FF2B5EF4-FFF2-40B4-BE49-F238E27FC236}">
                <a16:creationId xmlns:a16="http://schemas.microsoft.com/office/drawing/2014/main" id="{151E92B3-886F-4231-84FF-7D17FD589B2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2" name="圖片 1"/>
          <p:cNvPicPr>
            <a:picLocks noChangeAspect="1"/>
          </p:cNvPicPr>
          <p:nvPr/>
        </p:nvPicPr>
        <p:blipFill rotWithShape="1">
          <a:blip r:embed="rId8"/>
          <a:srcRect l="42913" t="15000" r="24012" b="5201"/>
          <a:stretch/>
        </p:blipFill>
        <p:spPr>
          <a:xfrm>
            <a:off x="4707001" y="2914128"/>
            <a:ext cx="1865018" cy="2531095"/>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111</a:t>
            </a:r>
            <a:r>
              <a:rPr lang="zh-TW" altLang="en-US" sz="2000" dirty="0">
                <a:solidFill>
                  <a:srgbClr val="FF0000"/>
                </a:solidFill>
                <a:latin typeface="微軟正黑體" panose="020B0604030504040204" pitchFamily="34" charset="-120"/>
                <a:ea typeface="微軟正黑體" panose="020B0604030504040204" pitchFamily="34" charset="-120"/>
              </a:rPr>
              <a:t>學年度入學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a16="http://schemas.microsoft.com/office/drawing/2014/main"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4665688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屏東縣政府教育處</a:t>
            </a:r>
            <a:r>
              <a:rPr lang="en-US" altLang="zh-TW" sz="2000" b="1" dirty="0">
                <a:latin typeface="微軟正黑體" panose="020B0604030504040204" pitchFamily="34" charset="-120"/>
                <a:ea typeface="微軟正黑體" panose="020B0604030504040204" pitchFamily="34" charset="-120"/>
              </a:rPr>
              <a:t>08-7230415#3613</a:t>
            </a:r>
            <a:r>
              <a:rPr lang="zh-TW" altLang="en-US" sz="2000" b="1" dirty="0">
                <a:latin typeface="微軟正黑體" panose="020B0604030504040204" pitchFamily="34" charset="-120"/>
                <a:ea typeface="微軟正黑體" panose="020B0604030504040204" pitchFamily="34" charset="-120"/>
              </a:rPr>
              <a:t> 許小姐</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a:t>
            </a:r>
            <a:r>
              <a:rPr lang="zh-TW" altLang="en-US" sz="2000" b="1" dirty="0" smtClean="0">
                <a:latin typeface="微軟正黑體" panose="020B0604030504040204" pitchFamily="34" charset="-120"/>
                <a:ea typeface="微軟正黑體" panose="020B0604030504040204" pitchFamily="34" charset="-120"/>
              </a:rPr>
              <a:t>適性入學宣導網</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smtClean="0">
                <a:latin typeface="Times New Roman" panose="02020603050405020304" pitchFamily="18" charset="0"/>
                <a:cs typeface="Times New Roman" panose="02020603050405020304" pitchFamily="18" charset="0"/>
              </a:rPr>
              <a:t>https://</a:t>
            </a:r>
            <a:r>
              <a:rPr lang="en-US" altLang="zh-TW" sz="2000" dirty="0">
                <a:latin typeface="Times New Roman" panose="02020603050405020304" pitchFamily="18" charset="0"/>
                <a:cs typeface="Times New Roman" panose="02020603050405020304" pitchFamily="18" charset="0"/>
              </a:rPr>
              <a:t>adapt.k12ea.gov.tw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en-US" altLang="zh-TW" sz="2000" b="1" dirty="0" smtClean="0">
                <a:latin typeface="微軟正黑體" panose="020B0604030504040204" pitchFamily="34" charset="-120"/>
                <a:ea typeface="微軟正黑體" panose="020B0604030504040204" pitchFamily="34" charset="-120"/>
              </a:rPr>
              <a:t>108</a:t>
            </a:r>
            <a:r>
              <a:rPr lang="zh-TW" altLang="en-US" sz="2000" b="1" dirty="0" smtClean="0">
                <a:latin typeface="微軟正黑體" panose="020B0604030504040204" pitchFamily="34" charset="-120"/>
                <a:ea typeface="微軟正黑體" panose="020B0604030504040204" pitchFamily="34" charset="-120"/>
              </a:rPr>
              <a:t>課綱資訊網</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十二年</a:t>
            </a:r>
            <a:r>
              <a:rPr lang="zh-TW" altLang="en-US" sz="2000" b="1" dirty="0">
                <a:latin typeface="微軟正黑體" panose="020B0604030504040204" pitchFamily="34" charset="-120"/>
                <a:ea typeface="微軟正黑體" panose="020B0604030504040204" pitchFamily="34" charset="-120"/>
              </a:rPr>
              <a:t>國民</a:t>
            </a:r>
            <a:r>
              <a:rPr lang="zh-TW" altLang="en-US" sz="2000" b="1" dirty="0" smtClean="0">
                <a:latin typeface="微軟正黑體" panose="020B0604030504040204" pitchFamily="34" charset="-120"/>
                <a:ea typeface="微軟正黑體" panose="020B0604030504040204" pitchFamily="34" charset="-120"/>
              </a:rPr>
              <a:t>基本教育</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smtClean="0">
                <a:latin typeface="Times New Roman" panose="02020603050405020304" pitchFamily="18" charset="0"/>
                <a:cs typeface="Times New Roman" panose="02020603050405020304" pitchFamily="18" charset="0"/>
                <a:hlinkClick r:id="rId3"/>
              </a:rPr>
              <a:t>https://</a:t>
            </a:r>
            <a:r>
              <a:rPr lang="en-US" altLang="zh-TW" sz="2000" dirty="0">
                <a:latin typeface="Times New Roman" panose="02020603050405020304" pitchFamily="18" charset="0"/>
                <a:cs typeface="Times New Roman" panose="02020603050405020304" pitchFamily="18" charset="0"/>
                <a:hlinkClick r:id="rId3"/>
              </a:rPr>
              <a:t>12basic.edu.tw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a:t>
            </a: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www.ptc.edu.tw)</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5" name="圖片 4">
            <a:hlinkClick r:id="rId4" action="ppaction://hlinksldjump"/>
            <a:extLst>
              <a:ext uri="{FF2B5EF4-FFF2-40B4-BE49-F238E27FC236}">
                <a16:creationId xmlns:a16="http://schemas.microsoft.com/office/drawing/2014/main" id="{11D0FC6A-0549-42AE-91CC-0BD2E065745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179512" y="1700808"/>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三、我對本區免試入學方式及流程已瞭解。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54593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1835696"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33120" y="1700808"/>
            <a:ext cx="9037637" cy="4032448"/>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五、</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我</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對</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本區</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高級中等學校專業群科有進一步</a:t>
            </a:r>
            <a:endParaRPr lang="en-US" altLang="zh-TW" sz="32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           的了解</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六、經由這次宣導我對國中升學的管道有更進一步</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rgbClr val="C00000"/>
                </a:solidFill>
                <a:latin typeface="微軟正黑體" panose="020B0604030504040204" pitchFamily="34" charset="-120"/>
                <a:ea typeface="微軟正黑體" panose="020B0604030504040204" pitchFamily="34" charset="-120"/>
              </a:rPr>
              <a:t>            認識</a:t>
            </a:r>
            <a:r>
              <a:rPr lang="zh-TW" altLang="zh-TW" sz="3000" kern="0" dirty="0">
                <a:solidFill>
                  <a:srgbClr val="C00000"/>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七、我知道本區入學方式諮詢專線及十二年國教專</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            屬網站。</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八、我瞭解國中教育會考和各入學管道需分別報名</a:t>
            </a:r>
            <a:r>
              <a:rPr lang="zh-TW" altLang="zh-TW" sz="3000" kern="0" dirty="0">
                <a:solidFill>
                  <a:srgbClr val="C0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5981891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A7D9FF"/>
        </a:solidFill>
        <a:effectLst/>
      </p:bgPr>
    </p:bg>
    <p:spTree>
      <p:nvGrpSpPr>
        <p:cNvPr id="1" name=""/>
        <p:cNvGrpSpPr/>
        <p:nvPr/>
      </p:nvGrpSpPr>
      <p:grpSpPr>
        <a:xfrm>
          <a:off x="0" y="0"/>
          <a:ext cx="0" cy="0"/>
          <a:chOff x="0" y="0"/>
          <a:chExt cx="0" cy="0"/>
        </a:xfrm>
      </p:grpSpPr>
      <p:sp>
        <p:nvSpPr>
          <p:cNvPr id="7" name="圓角矩形圖說文字 6"/>
          <p:cNvSpPr/>
          <p:nvPr/>
        </p:nvSpPr>
        <p:spPr>
          <a:xfrm>
            <a:off x="5075807" y="6038"/>
            <a:ext cx="4176464" cy="4215050"/>
          </a:xfrm>
          <a:prstGeom prst="wedgeRoundRectCallout">
            <a:avLst>
              <a:gd name="adj1" fmla="val -8934"/>
              <a:gd name="adj2" fmla="val 64800"/>
              <a:gd name="adj3" fmla="val 16667"/>
            </a:avLst>
          </a:prstGeom>
          <a:blipFill>
            <a:blip r:embed="rId3"/>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021" name="WordArt 5"/>
          <p:cNvSpPr>
            <a:spLocks noChangeArrowheads="1" noChangeShapeType="1" noTextEdit="1"/>
          </p:cNvSpPr>
          <p:nvPr/>
        </p:nvSpPr>
        <p:spPr bwMode="grayWhite">
          <a:xfrm>
            <a:off x="5204088" y="924187"/>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pic>
        <p:nvPicPr>
          <p:cNvPr id="6" name="圖片 5"/>
          <p:cNvPicPr>
            <a:picLocks noChangeAspect="1"/>
          </p:cNvPicPr>
          <p:nvPr/>
        </p:nvPicPr>
        <p:blipFill rotWithShape="1">
          <a:blip r:embed="rId4">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6516216" y="4420901"/>
            <a:ext cx="2039348" cy="2549185"/>
          </a:xfrm>
          <a:prstGeom prst="rect">
            <a:avLst/>
          </a:prstGeom>
        </p:spPr>
      </p:pic>
      <p:pic>
        <p:nvPicPr>
          <p:cNvPr id="8" name="圖片 7"/>
          <p:cNvPicPr>
            <a:picLocks noChangeAspect="1"/>
          </p:cNvPicPr>
          <p:nvPr/>
        </p:nvPicPr>
        <p:blipFill rotWithShape="1">
          <a:blip r:embed="rId6"/>
          <a:srcRect l="42913" t="15000" r="24012" b="5201"/>
          <a:stretch/>
        </p:blipFill>
        <p:spPr>
          <a:xfrm>
            <a:off x="0" y="0"/>
            <a:ext cx="5076056" cy="6888934"/>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fontScale="92500"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a16="http://schemas.microsoft.com/office/drawing/2014/main" id="{0DFC03AB-E6A1-44D3-BACE-D4BD67C82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381788616"/>
              </p:ext>
            </p:extLst>
          </p:nvPr>
        </p:nvGraphicFramePr>
        <p:xfrm>
          <a:off x="395536" y="188640"/>
          <a:ext cx="8424936" cy="6597351"/>
        </p:xfrm>
        <a:graphic>
          <a:graphicData uri="http://schemas.openxmlformats.org/drawingml/2006/table">
            <a:tbl>
              <a:tblPr/>
              <a:tblGrid>
                <a:gridCol w="8424936">
                  <a:extLst>
                    <a:ext uri="{9D8B030D-6E8A-4147-A177-3AD203B41FA5}">
                      <a16:colId xmlns:a16="http://schemas.microsoft.com/office/drawing/2014/main"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免試入學超額比序項目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509825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898996"/>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405695366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836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2863312505"/>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a16="http://schemas.microsoft.com/office/drawing/2014/main" val="20000"/>
                    </a:ext>
                  </a:extLst>
                </a:gridCol>
                <a:gridCol w="2231307">
                  <a:extLst>
                    <a:ext uri="{9D8B030D-6E8A-4147-A177-3AD203B41FA5}">
                      <a16:colId xmlns:a16="http://schemas.microsoft.com/office/drawing/2014/main" val="20001"/>
                    </a:ext>
                  </a:extLst>
                </a:gridCol>
                <a:gridCol w="2380087">
                  <a:extLst>
                    <a:ext uri="{9D8B030D-6E8A-4147-A177-3AD203B41FA5}">
                      <a16:colId xmlns:a16="http://schemas.microsoft.com/office/drawing/2014/main" val="20002"/>
                    </a:ext>
                  </a:extLst>
                </a:gridCol>
                <a:gridCol w="1923146">
                  <a:extLst>
                    <a:ext uri="{9D8B030D-6E8A-4147-A177-3AD203B41FA5}">
                      <a16:colId xmlns:a16="http://schemas.microsoft.com/office/drawing/2014/main"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21</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22</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a16="http://schemas.microsoft.com/office/drawing/2014/main"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832655508"/>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4258940">
                  <a:extLst>
                    <a:ext uri="{9D8B030D-6E8A-4147-A177-3AD203B41FA5}">
                      <a16:colId xmlns:a16="http://schemas.microsoft.com/office/drawing/2014/main"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val="20000"/>
                    </a:ext>
                  </a:extLst>
                </a:gridCol>
                <a:gridCol w="2184950">
                  <a:extLst>
                    <a:ext uri="{9D8B030D-6E8A-4147-A177-3AD203B41FA5}">
                      <a16:colId xmlns:a16="http://schemas.microsoft.com/office/drawing/2014/main" val="20001"/>
                    </a:ext>
                  </a:extLst>
                </a:gridCol>
                <a:gridCol w="4068528">
                  <a:extLst>
                    <a:ext uri="{9D8B030D-6E8A-4147-A177-3AD203B41FA5}">
                      <a16:colId xmlns:a16="http://schemas.microsoft.com/office/drawing/2014/main"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3497396695"/>
              </p:ext>
            </p:extLst>
          </p:nvPr>
        </p:nvGraphicFramePr>
        <p:xfrm>
          <a:off x="19294" y="1268762"/>
          <a:ext cx="9124706" cy="5787473"/>
        </p:xfrm>
        <a:graphic>
          <a:graphicData uri="http://schemas.openxmlformats.org/drawingml/2006/table">
            <a:tbl>
              <a:tblPr/>
              <a:tblGrid>
                <a:gridCol w="2019964">
                  <a:extLst>
                    <a:ext uri="{9D8B030D-6E8A-4147-A177-3AD203B41FA5}">
                      <a16:colId xmlns:a16="http://schemas.microsoft.com/office/drawing/2014/main" val="20000"/>
                    </a:ext>
                  </a:extLst>
                </a:gridCol>
                <a:gridCol w="2177266">
                  <a:extLst>
                    <a:ext uri="{9D8B030D-6E8A-4147-A177-3AD203B41FA5}">
                      <a16:colId xmlns:a16="http://schemas.microsoft.com/office/drawing/2014/main" val="20001"/>
                    </a:ext>
                  </a:extLst>
                </a:gridCol>
                <a:gridCol w="3324413">
                  <a:extLst>
                    <a:ext uri="{9D8B030D-6E8A-4147-A177-3AD203B41FA5}">
                      <a16:colId xmlns:a16="http://schemas.microsoft.com/office/drawing/2014/main" val="20002"/>
                    </a:ext>
                  </a:extLst>
                </a:gridCol>
                <a:gridCol w="1603063">
                  <a:extLst>
                    <a:ext uri="{9D8B030D-6E8A-4147-A177-3AD203B41FA5}">
                      <a16:colId xmlns:a16="http://schemas.microsoft.com/office/drawing/2014/main"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111</a:t>
                      </a:r>
                      <a:r>
                        <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10-12</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潮州高中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111</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日上網填報名表並親至潮州高中報名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111</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10~12</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2"/>
                  </a:ext>
                </a:extLst>
              </a:tr>
            </a:tbl>
          </a:graphicData>
        </a:graphic>
      </p:graphicFrame>
      <p:pic>
        <p:nvPicPr>
          <p:cNvPr id="4" name="圖片 3">
            <a:hlinkClick r:id="rId3" action="ppaction://hlinksldjump"/>
            <a:extLst>
              <a:ext uri="{FF2B5EF4-FFF2-40B4-BE49-F238E27FC236}">
                <a16:creationId xmlns:a16="http://schemas.microsoft.com/office/drawing/2014/main" id="{373B2420-122F-42C1-A857-3DDB55A7B0B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a16="http://schemas.microsoft.com/office/drawing/2014/main"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0" y="1361065"/>
            <a:ext cx="8784976" cy="80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111</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學年度起</a:t>
            </a:r>
            <a:r>
              <a:rPr lang="zh-TW" altLang="en-US" sz="2400" dirty="0">
                <a:latin typeface="微軟正黑體" panose="020B0604030504040204" pitchFamily="34" charset="-120"/>
                <a:ea typeface="微軟正黑體" panose="020B0604030504040204" pitchFamily="34" charset="-120"/>
                <a:cs typeface="華康儷粗圓"/>
              </a:rPr>
              <a:t>入學高級中等學校學生適用之屏東區高級中等學校免試入學作業要點修正：「</a:t>
            </a:r>
            <a:r>
              <a:rPr lang="zh-TW" altLang="en-US" sz="2400" u="sng" dirty="0">
                <a:latin typeface="微軟正黑體" panose="020B0604030504040204" pitchFamily="34" charset="-120"/>
                <a:ea typeface="微軟正黑體" panose="020B0604030504040204" pitchFamily="34" charset="-120"/>
                <a:cs typeface="華康儷粗圓"/>
              </a:rPr>
              <a:t>均衡學習</a:t>
            </a:r>
            <a:r>
              <a:rPr lang="zh-TW" altLang="en-US" sz="2400" dirty="0">
                <a:latin typeface="微軟正黑體" panose="020B0604030504040204" pitchFamily="34" charset="-120"/>
                <a:ea typeface="微軟正黑體" panose="020B0604030504040204" pitchFamily="34" charset="-120"/>
                <a:cs typeface="華康儷粗圓"/>
              </a:rPr>
              <a:t>」計算標準；</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體適能</a:t>
            </a:r>
            <a:r>
              <a:rPr lang="zh-TW" altLang="en-US" sz="2400" dirty="0">
                <a:latin typeface="微軟正黑體" panose="020B0604030504040204" pitchFamily="34" charset="-120"/>
                <a:ea typeface="微軟正黑體" panose="020B0604030504040204" pitchFamily="34" charset="-120"/>
                <a:cs typeface="華康儷粗圓"/>
              </a:rPr>
              <a:t>成績證明須以</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同一次完成之檢測結果為原則</a:t>
            </a: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四項成績在同一張表單上</a:t>
            </a: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，不同時間之檢測結果不得交叉採計。</a:t>
            </a:r>
            <a:endParaRPr lang="en-US" altLang="zh-TW" sz="24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競賽表現成績計分方式一覽表納入：美術類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「全國綠建築繪畫徵圖比賽」、科學類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「臺灣</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能</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潔能科技創意實作</a:t>
            </a:r>
            <a:r>
              <a:rPr lang="zh-TW" altLang="en-US" sz="2400" dirty="0" smtClean="0">
                <a:latin typeface="微軟正黑體" panose="020B0604030504040204" pitchFamily="34" charset="-120"/>
                <a:ea typeface="微軟正黑體" panose="020B0604030504040204" pitchFamily="34" charset="-120"/>
                <a:cs typeface="華康儷粗圓"/>
              </a:rPr>
              <a:t>競賽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更名為</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臺灣能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永續能源創意實作競賽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「全國手擲機飛行競賽」、技藝教育類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「全國技能競賽暨國際技能競賽國手選拔」、科學類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「全國貓咪盃</a:t>
            </a:r>
            <a:r>
              <a:rPr lang="en-US" altLang="zh-TW" sz="2400" dirty="0">
                <a:latin typeface="微軟正黑體" panose="020B0604030504040204" pitchFamily="34" charset="-120"/>
                <a:ea typeface="微軟正黑體" panose="020B0604030504040204" pitchFamily="34" charset="-120"/>
                <a:cs typeface="華康儷粗圓"/>
              </a:rPr>
              <a:t>SCRATCH</a:t>
            </a:r>
            <a:r>
              <a:rPr lang="zh-TW" altLang="en-US" sz="2400" dirty="0">
                <a:latin typeface="微軟正黑體" panose="020B0604030504040204" pitchFamily="34" charset="-120"/>
                <a:ea typeface="微軟正黑體" panose="020B0604030504040204" pitchFamily="34" charset="-120"/>
                <a:cs typeface="華康儷粗圓"/>
              </a:rPr>
              <a:t>競賽」、科學類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全縣性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「全國貓咪盃</a:t>
            </a:r>
            <a:r>
              <a:rPr lang="en-US" altLang="zh-TW" sz="2400" dirty="0">
                <a:latin typeface="微軟正黑體" panose="020B0604030504040204" pitchFamily="34" charset="-120"/>
                <a:ea typeface="微軟正黑體" panose="020B0604030504040204" pitchFamily="34" charset="-120"/>
                <a:cs typeface="華康儷粗圓"/>
              </a:rPr>
              <a:t>SCRATCH</a:t>
            </a:r>
            <a:r>
              <a:rPr lang="zh-TW" altLang="en-US" sz="2400" dirty="0">
                <a:latin typeface="微軟正黑體" panose="020B0604030504040204" pitchFamily="34" charset="-120"/>
                <a:ea typeface="微軟正黑體" panose="020B0604030504040204" pitchFamily="34" charset="-120"/>
                <a:cs typeface="華康儷粗圓"/>
              </a:rPr>
              <a:t>競賽縣</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市</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初賽」；「全國國鼎盃機器人大賽」競賽名稱變更為「屏東縣長盃</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全國工程創意競賽」</a:t>
            </a:r>
            <a:r>
              <a:rPr lang="en-US" altLang="zh-TW" sz="2000" dirty="0">
                <a:latin typeface="微軟正黑體" panose="020B0604030504040204" pitchFamily="34" charset="-120"/>
                <a:ea typeface="微軟正黑體" panose="020B0604030504040204" pitchFamily="34" charset="-120"/>
                <a:cs typeface="華康儷粗圓"/>
              </a:rPr>
              <a:t>(</a:t>
            </a:r>
            <a:r>
              <a:rPr lang="zh-TW" altLang="en-US" sz="2000" dirty="0">
                <a:latin typeface="微軟正黑體" panose="020B0604030504040204" pitchFamily="34" charset="-120"/>
                <a:ea typeface="微軟正黑體" panose="020B0604030504040204" pitchFamily="34" charset="-120"/>
                <a:cs typeface="華康儷粗圓"/>
              </a:rPr>
              <a:t>全國賽</a:t>
            </a:r>
            <a:r>
              <a:rPr lang="en-US" altLang="zh-TW" sz="20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a:t>
            </a: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111</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635896" y="846179"/>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rgbClr val="5F5F5F"/>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547664" y="1484784"/>
            <a:ext cx="8229600" cy="4752528"/>
          </a:xfrm>
        </p:spPr>
        <p:txBody>
          <a:bodyPr>
            <a:normAutofit lnSpcReduction="10000"/>
          </a:bodyPr>
          <a:lstStyle/>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前言</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適性入學宣導網說明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3.</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國中教育會考說明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4.</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入學管道介紹與說明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5.</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高級中等學校專業群科介紹與說明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6.</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志願選填統計與輔導策略</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7.</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年國教課綱實施之後的高中</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8.</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諮詢專線、網站</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9.</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宣導結果評估</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10.</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結語</a:t>
            </a:r>
          </a:p>
        </p:txBody>
      </p:sp>
      <p:pic>
        <p:nvPicPr>
          <p:cNvPr id="4" name="Picture 2" descr="「屏東縣」的圖片搜尋結果">
            <a:extLst>
              <a:ext uri="{FF2B5EF4-FFF2-40B4-BE49-F238E27FC236}">
                <a16:creationId xmlns:a16="http://schemas.microsoft.com/office/drawing/2014/main" id="{78DF93C3-A4E8-4336-A8C8-FEFBE785F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val="2588187402"/>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06009" y="1910045"/>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就學區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831396" y="2477476"/>
            <a:ext cx="692242" cy="266929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800" dirty="0">
                <a:latin typeface="微軟正黑體" panose="020B0604030504040204" pitchFamily="34" charset="-120"/>
                <a:ea typeface="微軟正黑體" panose="020B0604030504040204" pitchFamily="34" charset="-120"/>
              </a:rPr>
              <a:t>(5/21-22</a:t>
            </a:r>
            <a:r>
              <a:rPr lang="en-US" altLang="zh-TW" sz="11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459712" y="522091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687304" y="5964649"/>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0277"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439682"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80814"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111</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48224" y="5949280"/>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a16="http://schemas.microsoft.com/office/drawing/2014/main" id="{7B8B474F-34EF-47ED-92B8-5136DACD3100}"/>
              </a:ext>
            </a:extLst>
          </p:cNvPr>
          <p:cNvSpPr/>
          <p:nvPr/>
        </p:nvSpPr>
        <p:spPr>
          <a:xfrm>
            <a:off x="1463828"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試辦學習區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a16="http://schemas.microsoft.com/office/drawing/2014/main" id="{F05EE7DA-166E-4BF5-BE77-F457639EBCBA}"/>
              </a:ext>
            </a:extLst>
          </p:cNvPr>
          <p:cNvSpPr/>
          <p:nvPr/>
        </p:nvSpPr>
        <p:spPr>
          <a:xfrm>
            <a:off x="2656051" y="4071796"/>
            <a:ext cx="1601009" cy="1027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3848C0FF-7353-4C9D-BA73-CD93ED190A07}"/>
              </a:ext>
            </a:extLst>
          </p:cNvPr>
          <p:cNvSpPr/>
          <p:nvPr/>
        </p:nvSpPr>
        <p:spPr>
          <a:xfrm>
            <a:off x="1663969" y="640183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a16="http://schemas.microsoft.com/office/drawing/2014/main" id="{C3986508-0D38-4F58-AE31-4726E57AC386}"/>
              </a:ext>
            </a:extLst>
          </p:cNvPr>
          <p:cNvSpPr/>
          <p:nvPr/>
        </p:nvSpPr>
        <p:spPr>
          <a:xfrm>
            <a:off x="1150016" y="1912426"/>
            <a:ext cx="469656" cy="3243269"/>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(5/2-6)</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940004" y="1041586"/>
            <a:ext cx="1368152"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FF0000"/>
                </a:solidFill>
                <a:latin typeface="微軟正黑體" panose="020B0604030504040204" pitchFamily="34" charset="-120"/>
                <a:ea typeface="微軟正黑體" panose="020B0604030504040204" pitchFamily="34" charset="-120"/>
              </a:rPr>
              <a:t>6/23</a:t>
            </a:r>
            <a:r>
              <a:rPr lang="zh-TW" altLang="en-US" sz="16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Tree>
    <p:extLst>
      <p:ext uri="{BB962C8B-B14F-4D97-AF65-F5344CB8AC3E}">
        <p14:creationId xmlns:p14="http://schemas.microsoft.com/office/powerpoint/2010/main" val="847383427"/>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val="2191680264"/>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val="4218478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294954" y="476672"/>
            <a:ext cx="78490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2800" dirty="0">
                <a:solidFill>
                  <a:srgbClr val="FF0000"/>
                </a:solidFill>
                <a:latin typeface="微軟正黑體" pitchFamily="34" charset="-120"/>
                <a:ea typeface="微軟正黑體" pitchFamily="34" charset="-120"/>
              </a:rPr>
              <a:t>共同就學區辦理方式</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3170838978"/>
              </p:ext>
            </p:extLst>
          </p:nvPr>
        </p:nvGraphicFramePr>
        <p:xfrm>
          <a:off x="-2700808" y="1124744"/>
          <a:ext cx="8496944" cy="158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內容版面配置區 5"/>
          <p:cNvGraphicFramePr>
            <a:graphicFrameLocks/>
          </p:cNvGraphicFramePr>
          <p:nvPr>
            <p:extLst>
              <p:ext uri="{D42A27DB-BD31-4B8C-83A1-F6EECF244321}">
                <p14:modId xmlns:p14="http://schemas.microsoft.com/office/powerpoint/2010/main" val="3466614861"/>
              </p:ext>
            </p:extLst>
          </p:nvPr>
        </p:nvGraphicFramePr>
        <p:xfrm>
          <a:off x="2123728" y="1061447"/>
          <a:ext cx="8229600" cy="19928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圖片 1"/>
          <p:cNvPicPr>
            <a:picLocks noChangeAspect="1"/>
          </p:cNvPicPr>
          <p:nvPr/>
        </p:nvPicPr>
        <p:blipFill rotWithShape="1">
          <a:blip r:embed="rId13"/>
          <a:srcRect l="16532" t="33900" r="16138" b="17101"/>
          <a:stretch/>
        </p:blipFill>
        <p:spPr>
          <a:xfrm>
            <a:off x="0" y="3087364"/>
            <a:ext cx="9144000" cy="3743158"/>
          </a:xfrm>
          <a:prstGeom prst="rect">
            <a:avLst/>
          </a:prstGeom>
        </p:spPr>
      </p:pic>
      <p:sp>
        <p:nvSpPr>
          <p:cNvPr id="6" name="矩形 5"/>
          <p:cNvSpPr/>
          <p:nvPr/>
        </p:nvSpPr>
        <p:spPr>
          <a:xfrm>
            <a:off x="0" y="6309320"/>
            <a:ext cx="32758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(111</a:t>
            </a:r>
            <a:r>
              <a:rPr kumimoji="1" lang="zh-TW" altLang="en-US" sz="3200" dirty="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a:t>
            </a:r>
            <a:r>
              <a:rPr kumimoji="1" lang="zh-TW" altLang="en-US" sz="3200" dirty="0">
                <a:solidFill>
                  <a:srgbClr val="FF0000"/>
                </a:solidFill>
                <a:latin typeface="微軟正黑體" pitchFamily="34" charset="-120"/>
                <a:ea typeface="微軟正黑體" pitchFamily="34" charset="-120"/>
              </a:rPr>
              <a:t>至</a:t>
            </a:r>
            <a:r>
              <a:rPr kumimoji="1" lang="en-US" altLang="zh-TW" sz="3200" dirty="0">
                <a:solidFill>
                  <a:srgbClr val="FF0000"/>
                </a:solidFill>
                <a:latin typeface="微軟正黑體" pitchFamily="34" charset="-120"/>
                <a:ea typeface="微軟正黑體" pitchFamily="34" charset="-120"/>
              </a:rPr>
              <a:t>6</a:t>
            </a:r>
            <a:r>
              <a:rPr kumimoji="1" lang="zh-TW" altLang="en-US" sz="3200" dirty="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2677204408"/>
              </p:ext>
            </p:extLst>
          </p:nvPr>
        </p:nvGraphicFramePr>
        <p:xfrm>
          <a:off x="899592" y="1628800"/>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pic>
        <p:nvPicPr>
          <p:cNvPr id="3" name="圖片 2"/>
          <p:cNvPicPr>
            <a:picLocks noChangeAspect="1"/>
          </p:cNvPicPr>
          <p:nvPr/>
        </p:nvPicPr>
        <p:blipFill rotWithShape="1">
          <a:blip r:embed="rId3"/>
          <a:srcRect l="8263" t="8001" r="8263" b="5201"/>
          <a:stretch/>
        </p:blipFill>
        <p:spPr>
          <a:xfrm>
            <a:off x="266169" y="1682236"/>
            <a:ext cx="8673075" cy="5072931"/>
          </a:xfrm>
          <a:prstGeom prst="rect">
            <a:avLst/>
          </a:prstGeom>
        </p:spPr>
      </p:pic>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4"/>
              </a:rPr>
              <a:t>https://ptc.entry.edu.tw</a:t>
            </a:r>
            <a:endParaRPr kumimoji="1" lang="zh-TW" altLang="en-US" sz="4000" dirty="0">
              <a:solidFill>
                <a:srgbClr val="333399"/>
              </a:solidFill>
              <a:latin typeface="微軟正黑體" pitchFamily="34" charset="-120"/>
              <a:ea typeface="微軟正黑體" pitchFamily="34" charset="-120"/>
            </a:endParaRPr>
          </a:p>
        </p:txBody>
      </p:sp>
      <p:sp>
        <p:nvSpPr>
          <p:cNvPr id="2" name="矩形 1"/>
          <p:cNvSpPr/>
          <p:nvPr/>
        </p:nvSpPr>
        <p:spPr>
          <a:xfrm>
            <a:off x="5940152" y="4725144"/>
            <a:ext cx="2808312"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免試入學超額比序項目積分對照表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3636570318"/>
              </p:ext>
            </p:extLst>
          </p:nvPr>
        </p:nvGraphicFramePr>
        <p:xfrm>
          <a:off x="179512" y="609393"/>
          <a:ext cx="8712968" cy="6164994"/>
        </p:xfrm>
        <a:graphic>
          <a:graphicData uri="http://schemas.openxmlformats.org/drawingml/2006/table">
            <a:tbl>
              <a:tblPr/>
              <a:tblGrid>
                <a:gridCol w="693641">
                  <a:extLst>
                    <a:ext uri="{9D8B030D-6E8A-4147-A177-3AD203B41FA5}">
                      <a16:colId xmlns:a16="http://schemas.microsoft.com/office/drawing/2014/main" val="20000"/>
                    </a:ext>
                  </a:extLst>
                </a:gridCol>
                <a:gridCol w="1427777">
                  <a:extLst>
                    <a:ext uri="{9D8B030D-6E8A-4147-A177-3AD203B41FA5}">
                      <a16:colId xmlns:a16="http://schemas.microsoft.com/office/drawing/2014/main" val="20001"/>
                    </a:ext>
                  </a:extLst>
                </a:gridCol>
                <a:gridCol w="2348714">
                  <a:extLst>
                    <a:ext uri="{9D8B030D-6E8A-4147-A177-3AD203B41FA5}">
                      <a16:colId xmlns:a16="http://schemas.microsoft.com/office/drawing/2014/main" val="20002"/>
                    </a:ext>
                  </a:extLst>
                </a:gridCol>
                <a:gridCol w="4242836">
                  <a:extLst>
                    <a:ext uri="{9D8B030D-6E8A-4147-A177-3AD203B41FA5}">
                      <a16:colId xmlns:a16="http://schemas.microsoft.com/office/drawing/2014/main"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a:t>
                      </a: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活動</a:t>
                      </a:r>
                      <a:endParaRPr kumimoji="1" lang="en-US" altLang="zh-TW"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及</a:t>
                      </a: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科技領域等任三個領域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33106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a16="http://schemas.microsoft.com/office/drawing/2014/main" val="20000"/>
                    </a:ext>
                  </a:extLst>
                </a:gridCol>
                <a:gridCol w="1242619">
                  <a:extLst>
                    <a:ext uri="{9D8B030D-6E8A-4147-A177-3AD203B41FA5}">
                      <a16:colId xmlns:a16="http://schemas.microsoft.com/office/drawing/2014/main" val="20001"/>
                    </a:ext>
                  </a:extLst>
                </a:gridCol>
                <a:gridCol w="936982">
                  <a:extLst>
                    <a:ext uri="{9D8B030D-6E8A-4147-A177-3AD203B41FA5}">
                      <a16:colId xmlns:a16="http://schemas.microsoft.com/office/drawing/2014/main"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3"/>
                  </a:ext>
                </a:extLst>
              </a:tr>
            </a:tbl>
          </a:graphicData>
        </a:graphic>
      </p:graphicFrame>
      <p:grpSp>
        <p:nvGrpSpPr>
          <p:cNvPr id="24" name="群組 23"/>
          <p:cNvGrpSpPr/>
          <p:nvPr/>
        </p:nvGrpSpPr>
        <p:grpSpPr>
          <a:xfrm>
            <a:off x="35496" y="5570611"/>
            <a:ext cx="5715099" cy="1242765"/>
            <a:chOff x="41443" y="1685"/>
            <a:chExt cx="8203920" cy="1426985"/>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a:hlinkClick r:id="rId2" action="ppaction://hlinksldjump"/>
            <a:extLst>
              <a:ext uri="{FF2B5EF4-FFF2-40B4-BE49-F238E27FC236}">
                <a16:creationId xmlns:a16="http://schemas.microsoft.com/office/drawing/2014/main" id="{A9B6E8BD-99B2-4450-AF96-C5A7D6704354}"/>
              </a:ext>
            </a:extLst>
          </p:cNvPr>
          <p:cNvSpPr>
            <a:spLocks noChangeArrowheads="1"/>
          </p:cNvSpPr>
          <p:nvPr/>
        </p:nvSpPr>
        <p:spPr bwMode="auto">
          <a:xfrm>
            <a:off x="809126" y="476672"/>
            <a:ext cx="2088232" cy="1008182"/>
          </a:xfrm>
          <a:prstGeom prst="rect">
            <a:avLst/>
          </a:prstGeom>
          <a:gradFill>
            <a:gsLst>
              <a:gs pos="0">
                <a:schemeClr val="accent1">
                  <a:lumMod val="60000"/>
                  <a:lumOff val="40000"/>
                </a:schemeClr>
              </a:gs>
              <a:gs pos="99583">
                <a:schemeClr val="bg1"/>
              </a:gs>
              <a:gs pos="58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前言</a:t>
            </a:r>
          </a:p>
        </p:txBody>
      </p:sp>
      <p:sp>
        <p:nvSpPr>
          <p:cNvPr id="5" name="Rectangle 41">
            <a:hlinkClick r:id="rId2" action="ppaction://hlinksldjump"/>
            <a:extLst>
              <a:ext uri="{FF2B5EF4-FFF2-40B4-BE49-F238E27FC236}">
                <a16:creationId xmlns:a16="http://schemas.microsoft.com/office/drawing/2014/main" id="{DA71308D-369C-4464-9CC6-A3387B5D0731}"/>
              </a:ext>
            </a:extLst>
          </p:cNvPr>
          <p:cNvSpPr>
            <a:spLocks noChangeArrowheads="1"/>
          </p:cNvSpPr>
          <p:nvPr/>
        </p:nvSpPr>
        <p:spPr bwMode="auto">
          <a:xfrm>
            <a:off x="809126" y="2420923"/>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高中升學</a:t>
            </a:r>
          </a:p>
        </p:txBody>
      </p:sp>
      <p:sp>
        <p:nvSpPr>
          <p:cNvPr id="6" name="Rectangle 41">
            <a:hlinkClick r:id="rId3" action="ppaction://hlinksldjump"/>
            <a:extLst>
              <a:ext uri="{FF2B5EF4-FFF2-40B4-BE49-F238E27FC236}">
                <a16:creationId xmlns:a16="http://schemas.microsoft.com/office/drawing/2014/main" id="{F087E6CD-82C5-46D5-9611-A736EA93D58F}"/>
              </a:ext>
            </a:extLst>
          </p:cNvPr>
          <p:cNvSpPr>
            <a:spLocks noChangeArrowheads="1"/>
          </p:cNvSpPr>
          <p:nvPr/>
        </p:nvSpPr>
        <p:spPr bwMode="auto">
          <a:xfrm>
            <a:off x="3329406" y="3212907"/>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招生</a:t>
            </a:r>
          </a:p>
        </p:txBody>
      </p:sp>
      <p:sp>
        <p:nvSpPr>
          <p:cNvPr id="7" name="Rectangle 41">
            <a:hlinkClick r:id="rId4" action="ppaction://hlinksldjump"/>
            <a:extLst>
              <a:ext uri="{FF2B5EF4-FFF2-40B4-BE49-F238E27FC236}">
                <a16:creationId xmlns:a16="http://schemas.microsoft.com/office/drawing/2014/main" id="{189B941B-908D-45A2-B3D5-04F19EA6CF68}"/>
              </a:ext>
            </a:extLst>
          </p:cNvPr>
          <p:cNvSpPr>
            <a:spLocks noChangeArrowheads="1"/>
          </p:cNvSpPr>
          <p:nvPr/>
        </p:nvSpPr>
        <p:spPr bwMode="auto">
          <a:xfrm>
            <a:off x="3329406" y="1916832"/>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考試</a:t>
            </a:r>
          </a:p>
        </p:txBody>
      </p:sp>
      <p:cxnSp>
        <p:nvCxnSpPr>
          <p:cNvPr id="9" name="接點: 肘形 8">
            <a:extLst>
              <a:ext uri="{FF2B5EF4-FFF2-40B4-BE49-F238E27FC236}">
                <a16:creationId xmlns:a16="http://schemas.microsoft.com/office/drawing/2014/main" id="{5F0027F9-1F40-44E4-9E22-70A91A78649F}"/>
              </a:ext>
            </a:extLst>
          </p:cNvPr>
          <p:cNvCxnSpPr>
            <a:stCxn id="5" idx="3"/>
            <a:endCxn id="7" idx="1"/>
          </p:cNvCxnSpPr>
          <p:nvPr/>
        </p:nvCxnSpPr>
        <p:spPr>
          <a:xfrm flipV="1">
            <a:off x="2897358" y="2420923"/>
            <a:ext cx="432048" cy="50409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id="{797109ED-AAE6-4436-B3D5-5FB8521057F0}"/>
              </a:ext>
            </a:extLst>
          </p:cNvPr>
          <p:cNvCxnSpPr>
            <a:stCxn id="5" idx="3"/>
            <a:endCxn id="6" idx="1"/>
          </p:cNvCxnSpPr>
          <p:nvPr/>
        </p:nvCxnSpPr>
        <p:spPr>
          <a:xfrm>
            <a:off x="2897358" y="2925014"/>
            <a:ext cx="432048" cy="79198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41">
            <a:hlinkClick r:id="rId4" action="ppaction://hlinksldjump"/>
            <a:extLst>
              <a:ext uri="{FF2B5EF4-FFF2-40B4-BE49-F238E27FC236}">
                <a16:creationId xmlns:a16="http://schemas.microsoft.com/office/drawing/2014/main" id="{8E359AFB-2989-47BD-80CA-E59CAB529F88}"/>
              </a:ext>
            </a:extLst>
          </p:cNvPr>
          <p:cNvSpPr>
            <a:spLocks noChangeArrowheads="1"/>
          </p:cNvSpPr>
          <p:nvPr/>
        </p:nvSpPr>
        <p:spPr bwMode="auto">
          <a:xfrm>
            <a:off x="6065710" y="1936554"/>
            <a:ext cx="2466730"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smtClean="0">
                <a:latin typeface="微軟正黑體" panose="020B0604030504040204" pitchFamily="34" charset="-120"/>
                <a:ea typeface="微軟正黑體" panose="020B0604030504040204" pitchFamily="34" charset="-120"/>
              </a:rPr>
              <a:t>國中教育</a:t>
            </a:r>
            <a:r>
              <a:rPr kumimoji="0" lang="zh-TW" altLang="en-US" sz="3000" b="1" dirty="0">
                <a:latin typeface="微軟正黑體" panose="020B0604030504040204" pitchFamily="34" charset="-120"/>
                <a:ea typeface="微軟正黑體" panose="020B0604030504040204" pitchFamily="34" charset="-120"/>
              </a:rPr>
              <a:t>會考</a:t>
            </a:r>
          </a:p>
        </p:txBody>
      </p:sp>
      <p:sp>
        <p:nvSpPr>
          <p:cNvPr id="13" name="Rectangle 41">
            <a:hlinkClick r:id="rId5" action="ppaction://hlinksldjump"/>
            <a:extLst>
              <a:ext uri="{FF2B5EF4-FFF2-40B4-BE49-F238E27FC236}">
                <a16:creationId xmlns:a16="http://schemas.microsoft.com/office/drawing/2014/main" id="{19B260E7-E3F3-4D41-BDDB-958126392EE5}"/>
              </a:ext>
            </a:extLst>
          </p:cNvPr>
          <p:cNvSpPr>
            <a:spLocks noChangeArrowheads="1"/>
          </p:cNvSpPr>
          <p:nvPr/>
        </p:nvSpPr>
        <p:spPr bwMode="auto">
          <a:xfrm>
            <a:off x="6050700"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變更就學區</a:t>
            </a:r>
          </a:p>
        </p:txBody>
      </p:sp>
      <p:sp>
        <p:nvSpPr>
          <p:cNvPr id="14" name="Rectangle 41">
            <a:hlinkClick r:id="rId6" action="ppaction://hlinksldjump"/>
            <a:extLst>
              <a:ext uri="{FF2B5EF4-FFF2-40B4-BE49-F238E27FC236}">
                <a16:creationId xmlns:a16="http://schemas.microsoft.com/office/drawing/2014/main" id="{A1095732-CF10-4C09-9545-C1078EF81734}"/>
              </a:ext>
            </a:extLst>
          </p:cNvPr>
          <p:cNvSpPr>
            <a:spLocks noChangeArrowheads="1"/>
          </p:cNvSpPr>
          <p:nvPr/>
        </p:nvSpPr>
        <p:spPr bwMode="auto">
          <a:xfrm>
            <a:off x="6050700" y="4365139"/>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超額比序</a:t>
            </a:r>
          </a:p>
        </p:txBody>
      </p:sp>
      <p:sp>
        <p:nvSpPr>
          <p:cNvPr id="15" name="Rectangle 41">
            <a:hlinkClick r:id="rId7" action="ppaction://hlinksldjump"/>
            <a:extLst>
              <a:ext uri="{FF2B5EF4-FFF2-40B4-BE49-F238E27FC236}">
                <a16:creationId xmlns:a16="http://schemas.microsoft.com/office/drawing/2014/main" id="{B90F7782-D660-4F40-A0B5-D7620200FD99}"/>
              </a:ext>
            </a:extLst>
          </p:cNvPr>
          <p:cNvSpPr>
            <a:spLocks noChangeArrowheads="1"/>
          </p:cNvSpPr>
          <p:nvPr/>
        </p:nvSpPr>
        <p:spPr bwMode="auto">
          <a:xfrm>
            <a:off x="6065710" y="5520413"/>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cxnSp>
        <p:nvCxnSpPr>
          <p:cNvPr id="17" name="直線單箭頭接點 16">
            <a:extLst>
              <a:ext uri="{FF2B5EF4-FFF2-40B4-BE49-F238E27FC236}">
                <a16:creationId xmlns:a16="http://schemas.microsoft.com/office/drawing/2014/main" id="{A79E9C0F-5BB9-412C-8682-02A770F5CA79}"/>
              </a:ext>
            </a:extLst>
          </p:cNvPr>
          <p:cNvCxnSpPr>
            <a:cxnSpLocks/>
            <a:stCxn id="7" idx="3"/>
            <a:endCxn id="12" idx="1"/>
          </p:cNvCxnSpPr>
          <p:nvPr/>
        </p:nvCxnSpPr>
        <p:spPr>
          <a:xfrm>
            <a:off x="5417638" y="2420923"/>
            <a:ext cx="648072" cy="19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接點: 肘形 19">
            <a:extLst>
              <a:ext uri="{FF2B5EF4-FFF2-40B4-BE49-F238E27FC236}">
                <a16:creationId xmlns:a16="http://schemas.microsoft.com/office/drawing/2014/main" id="{9D0F8A1E-AE32-457D-98BB-5AC61D3731A6}"/>
              </a:ext>
            </a:extLst>
          </p:cNvPr>
          <p:cNvCxnSpPr>
            <a:stCxn id="6" idx="3"/>
            <a:endCxn id="13" idx="1"/>
          </p:cNvCxnSpPr>
          <p:nvPr/>
        </p:nvCxnSpPr>
        <p:spPr>
          <a:xfrm flipV="1">
            <a:off x="5417638" y="3713956"/>
            <a:ext cx="633062"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B0CE3EDA-A684-4297-90EC-1AD62BA0080B}"/>
              </a:ext>
            </a:extLst>
          </p:cNvPr>
          <p:cNvCxnSpPr>
            <a:stCxn id="6" idx="3"/>
            <a:endCxn id="14" idx="1"/>
          </p:cNvCxnSpPr>
          <p:nvPr/>
        </p:nvCxnSpPr>
        <p:spPr>
          <a:xfrm>
            <a:off x="5417638" y="3716998"/>
            <a:ext cx="633062" cy="11522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id="{2FD599B2-C24A-495D-AD66-C1B558571442}"/>
              </a:ext>
            </a:extLst>
          </p:cNvPr>
          <p:cNvCxnSpPr>
            <a:stCxn id="6" idx="3"/>
            <a:endCxn id="15" idx="1"/>
          </p:cNvCxnSpPr>
          <p:nvPr/>
        </p:nvCxnSpPr>
        <p:spPr>
          <a:xfrm>
            <a:off x="5417638" y="3716998"/>
            <a:ext cx="648072" cy="23075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07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a16="http://schemas.microsoft.com/office/drawing/2014/main" val="20000"/>
                    </a:ext>
                  </a:extLst>
                </a:gridCol>
                <a:gridCol w="1797828">
                  <a:extLst>
                    <a:ext uri="{9D8B030D-6E8A-4147-A177-3AD203B41FA5}">
                      <a16:colId xmlns:a16="http://schemas.microsoft.com/office/drawing/2014/main" val="20001"/>
                    </a:ext>
                  </a:extLst>
                </a:gridCol>
                <a:gridCol w="1355631">
                  <a:extLst>
                    <a:ext uri="{9D8B030D-6E8A-4147-A177-3AD203B41FA5}">
                      <a16:colId xmlns:a16="http://schemas.microsoft.com/office/drawing/2014/main"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A</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Tree>
    <p:extLst>
      <p:ext uri="{BB962C8B-B14F-4D97-AF65-F5344CB8AC3E}">
        <p14:creationId xmlns:p14="http://schemas.microsoft.com/office/powerpoint/2010/main" val="3738629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589711964"/>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國中健康與體育、藝術、綜合活動及科技領域等任三個領域五學期平均成績達及格者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80154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a16="http://schemas.microsoft.com/office/drawing/2014/main" val="20000"/>
                    </a:ext>
                  </a:extLst>
                </a:gridCol>
                <a:gridCol w="2849679">
                  <a:extLst>
                    <a:ext uri="{9D8B030D-6E8A-4147-A177-3AD203B41FA5}">
                      <a16:colId xmlns:a16="http://schemas.microsoft.com/office/drawing/2014/main"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2365582285"/>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414319" y="563571"/>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2" y="6002041"/>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採計至當年度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extLst>
              <a:ext uri="{FF2B5EF4-FFF2-40B4-BE49-F238E27FC236}">
                <a16:creationId xmlns:a16="http://schemas.microsoft.com/office/drawing/2014/main" id="{61A1FB2A-1BAD-4E7F-B049-E848B3BEEC2F}"/>
              </a:ext>
            </a:extLst>
          </p:cNvPr>
          <p:cNvSpPr>
            <a:spLocks noChangeArrowheads="1"/>
          </p:cNvSpPr>
          <p:nvPr/>
        </p:nvSpPr>
        <p:spPr bwMode="auto">
          <a:xfrm>
            <a:off x="458667" y="445717"/>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a16="http://schemas.microsoft.com/office/drawing/2014/main" id="{AB68D209-E85D-4DC5-A8AE-92021C5B965F}"/>
              </a:ext>
            </a:extLst>
          </p:cNvPr>
          <p:cNvSpPr>
            <a:spLocks noChangeArrowheads="1"/>
          </p:cNvSpPr>
          <p:nvPr/>
        </p:nvSpPr>
        <p:spPr bwMode="auto">
          <a:xfrm>
            <a:off x="68152" y="3595800"/>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a16="http://schemas.microsoft.com/office/drawing/2014/main" id="{3D74403F-C371-4CE2-8A28-DECB743A04BE}"/>
              </a:ext>
            </a:extLst>
          </p:cNvPr>
          <p:cNvSpPr>
            <a:spLocks noChangeArrowheads="1"/>
          </p:cNvSpPr>
          <p:nvPr/>
        </p:nvSpPr>
        <p:spPr bwMode="auto">
          <a:xfrm>
            <a:off x="5569056" y="139421"/>
            <a:ext cx="2088232" cy="773101"/>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a16="http://schemas.microsoft.com/office/drawing/2014/main" id="{BB511949-695A-474F-B75B-D4CF41D3BA02}"/>
              </a:ext>
            </a:extLst>
          </p:cNvPr>
          <p:cNvSpPr>
            <a:spLocks noChangeArrowheads="1"/>
          </p:cNvSpPr>
          <p:nvPr/>
        </p:nvSpPr>
        <p:spPr bwMode="auto">
          <a:xfrm>
            <a:off x="4330822" y="991986"/>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a16="http://schemas.microsoft.com/office/drawing/2014/main" id="{B878E6AD-8189-4963-AF6E-5B36095A331A}"/>
              </a:ext>
            </a:extLst>
          </p:cNvPr>
          <p:cNvSpPr>
            <a:spLocks noChangeArrowheads="1"/>
          </p:cNvSpPr>
          <p:nvPr/>
        </p:nvSpPr>
        <p:spPr bwMode="auto">
          <a:xfrm>
            <a:off x="1636912" y="232827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a16="http://schemas.microsoft.com/office/drawing/2014/main" id="{C27D996E-75F0-4AE8-A5D5-853F34F2628C}"/>
              </a:ext>
            </a:extLst>
          </p:cNvPr>
          <p:cNvSpPr>
            <a:spLocks noChangeArrowheads="1"/>
          </p:cNvSpPr>
          <p:nvPr/>
        </p:nvSpPr>
        <p:spPr bwMode="auto">
          <a:xfrm>
            <a:off x="1636912" y="584977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a16="http://schemas.microsoft.com/office/drawing/2014/main" id="{23F39981-8A61-42B3-A0F8-026E5A45F8F3}"/>
              </a:ext>
            </a:extLst>
          </p:cNvPr>
          <p:cNvSpPr>
            <a:spLocks noChangeArrowheads="1"/>
          </p:cNvSpPr>
          <p:nvPr/>
        </p:nvSpPr>
        <p:spPr bwMode="auto">
          <a:xfrm>
            <a:off x="4330822" y="168304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a16="http://schemas.microsoft.com/office/drawing/2014/main" id="{618032E8-1FE3-4472-868D-4321511FC7C1}"/>
              </a:ext>
            </a:extLst>
          </p:cNvPr>
          <p:cNvSpPr>
            <a:spLocks noChangeArrowheads="1"/>
          </p:cNvSpPr>
          <p:nvPr/>
        </p:nvSpPr>
        <p:spPr bwMode="auto">
          <a:xfrm>
            <a:off x="6686803" y="100351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a:t>
            </a:r>
          </a:p>
        </p:txBody>
      </p:sp>
      <p:sp>
        <p:nvSpPr>
          <p:cNvPr id="36" name="Rectangle 41">
            <a:hlinkClick r:id="rId8" action="ppaction://hlinksldjump"/>
            <a:extLst>
              <a:ext uri="{FF2B5EF4-FFF2-40B4-BE49-F238E27FC236}">
                <a16:creationId xmlns:a16="http://schemas.microsoft.com/office/drawing/2014/main" id="{7AFDF2BC-ADA3-4E53-883B-7D6D1898B007}"/>
              </a:ext>
            </a:extLst>
          </p:cNvPr>
          <p:cNvSpPr>
            <a:spLocks noChangeArrowheads="1"/>
          </p:cNvSpPr>
          <p:nvPr/>
        </p:nvSpPr>
        <p:spPr bwMode="auto">
          <a:xfrm>
            <a:off x="4333459" y="239688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a16="http://schemas.microsoft.com/office/drawing/2014/main" id="{8AB4591B-F011-418C-B4CB-CB0A36410B9C}"/>
              </a:ext>
            </a:extLst>
          </p:cNvPr>
          <p:cNvSpPr>
            <a:spLocks noChangeArrowheads="1"/>
          </p:cNvSpPr>
          <p:nvPr/>
        </p:nvSpPr>
        <p:spPr bwMode="auto">
          <a:xfrm>
            <a:off x="6686803" y="242001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a16="http://schemas.microsoft.com/office/drawing/2014/main" id="{EC594C61-8940-46EB-B52D-75BB4A2AC138}"/>
              </a:ext>
            </a:extLst>
          </p:cNvPr>
          <p:cNvSpPr>
            <a:spLocks noChangeArrowheads="1"/>
          </p:cNvSpPr>
          <p:nvPr/>
        </p:nvSpPr>
        <p:spPr bwMode="auto">
          <a:xfrm>
            <a:off x="6648466" y="572093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a16="http://schemas.microsoft.com/office/drawing/2014/main" id="{EFF592FC-984E-4349-9A1C-D2B73C4849AE}"/>
              </a:ext>
            </a:extLst>
          </p:cNvPr>
          <p:cNvSpPr>
            <a:spLocks noChangeArrowheads="1"/>
          </p:cNvSpPr>
          <p:nvPr/>
        </p:nvSpPr>
        <p:spPr bwMode="auto">
          <a:xfrm>
            <a:off x="4330822" y="571431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a16="http://schemas.microsoft.com/office/drawing/2014/main" id="{55FFDBE1-38CF-4C8A-8C21-0FBC582AAF2E}"/>
              </a:ext>
            </a:extLst>
          </p:cNvPr>
          <p:cNvSpPr>
            <a:spLocks noChangeArrowheads="1"/>
          </p:cNvSpPr>
          <p:nvPr/>
        </p:nvSpPr>
        <p:spPr bwMode="auto">
          <a:xfrm>
            <a:off x="6690656" y="168949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a16="http://schemas.microsoft.com/office/drawing/2014/main" id="{87875698-66F0-433D-B78C-D9DC34E5A326}"/>
              </a:ext>
            </a:extLst>
          </p:cNvPr>
          <p:cNvSpPr>
            <a:spLocks noChangeArrowheads="1"/>
          </p:cNvSpPr>
          <p:nvPr/>
        </p:nvSpPr>
        <p:spPr bwMode="auto">
          <a:xfrm>
            <a:off x="4342181" y="3133571"/>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a16="http://schemas.microsoft.com/office/drawing/2014/main" id="{C129B0E0-9CE9-4755-809E-6EF29A1E0919}"/>
              </a:ext>
            </a:extLst>
          </p:cNvPr>
          <p:cNvSpPr>
            <a:spLocks noChangeArrowheads="1"/>
          </p:cNvSpPr>
          <p:nvPr/>
        </p:nvSpPr>
        <p:spPr bwMode="auto">
          <a:xfrm>
            <a:off x="6686803" y="3123894"/>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hlinkClick r:id="rId11"/>
              </a:rPr>
              <a:t>免試續招</a:t>
            </a:r>
            <a:endParaRPr kumimoji="0" lang="zh-TW" altLang="en-US" sz="3000" b="1" dirty="0">
              <a:latin typeface="微軟正黑體" panose="020B0604030504040204" pitchFamily="34" charset="-120"/>
              <a:ea typeface="微軟正黑體" panose="020B0604030504040204" pitchFamily="34" charset="-120"/>
            </a:endParaRPr>
          </a:p>
        </p:txBody>
      </p:sp>
      <p:sp>
        <p:nvSpPr>
          <p:cNvPr id="17" name="Rectangle 41">
            <a:extLst>
              <a:ext uri="{FF2B5EF4-FFF2-40B4-BE49-F238E27FC236}">
                <a16:creationId xmlns:a16="http://schemas.microsoft.com/office/drawing/2014/main" id="{2D641010-D69B-44BD-809C-2E19618E33C5}"/>
              </a:ext>
            </a:extLst>
          </p:cNvPr>
          <p:cNvSpPr>
            <a:spLocks noChangeArrowheads="1"/>
          </p:cNvSpPr>
          <p:nvPr/>
        </p:nvSpPr>
        <p:spPr bwMode="auto">
          <a:xfrm>
            <a:off x="4342181" y="382991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2" action="ppaction://hlinksldjump"/>
            <a:extLst>
              <a:ext uri="{FF2B5EF4-FFF2-40B4-BE49-F238E27FC236}">
                <a16:creationId xmlns:a16="http://schemas.microsoft.com/office/drawing/2014/main" id="{9C939A9A-AB48-4121-98E2-DF2556B62A33}"/>
              </a:ext>
            </a:extLst>
          </p:cNvPr>
          <p:cNvSpPr>
            <a:spLocks noChangeArrowheads="1"/>
          </p:cNvSpPr>
          <p:nvPr/>
        </p:nvSpPr>
        <p:spPr bwMode="auto">
          <a:xfrm>
            <a:off x="6701408" y="384328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3" action="ppaction://hlinksldjump"/>
            <a:extLst>
              <a:ext uri="{FF2B5EF4-FFF2-40B4-BE49-F238E27FC236}">
                <a16:creationId xmlns:a16="http://schemas.microsoft.com/office/drawing/2014/main" id="{C00B54B7-25E6-400A-A590-FF9549334F95}"/>
              </a:ext>
            </a:extLst>
          </p:cNvPr>
          <p:cNvSpPr>
            <a:spLocks noChangeArrowheads="1"/>
          </p:cNvSpPr>
          <p:nvPr/>
        </p:nvSpPr>
        <p:spPr bwMode="auto">
          <a:xfrm>
            <a:off x="4346847" y="453744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600DB52B-0955-4368-91BD-3E0D3D598919}"/>
              </a:ext>
            </a:extLst>
          </p:cNvPr>
          <p:cNvSpPr/>
          <p:nvPr/>
        </p:nvSpPr>
        <p:spPr>
          <a:xfrm>
            <a:off x="4211960" y="830209"/>
            <a:ext cx="4644008" cy="4525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a16="http://schemas.microsoft.com/office/drawing/2014/main" id="{5A715331-ECBF-4209-9FDD-F32857261F46}"/>
              </a:ext>
            </a:extLst>
          </p:cNvPr>
          <p:cNvCxnSpPr>
            <a:stCxn id="32" idx="3"/>
            <a:endCxn id="2" idx="1"/>
          </p:cNvCxnSpPr>
          <p:nvPr/>
        </p:nvCxnSpPr>
        <p:spPr>
          <a:xfrm>
            <a:off x="3725144" y="2652315"/>
            <a:ext cx="486816" cy="44051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a16="http://schemas.microsoft.com/office/drawing/2014/main" id="{0DFC96FE-1F97-49DA-97B4-6E67E00B7854}"/>
              </a:ext>
            </a:extLst>
          </p:cNvPr>
          <p:cNvCxnSpPr>
            <a:stCxn id="33" idx="3"/>
            <a:endCxn id="24" idx="1"/>
          </p:cNvCxnSpPr>
          <p:nvPr/>
        </p:nvCxnSpPr>
        <p:spPr>
          <a:xfrm flipV="1">
            <a:off x="3725144" y="6009751"/>
            <a:ext cx="486816" cy="16406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a16="http://schemas.microsoft.com/office/drawing/2014/main" id="{C3D0349E-33B0-4E2B-8C5A-4A72D3D3417E}"/>
              </a:ext>
            </a:extLst>
          </p:cNvPr>
          <p:cNvCxnSpPr>
            <a:stCxn id="26" idx="2"/>
            <a:endCxn id="33" idx="1"/>
          </p:cNvCxnSpPr>
          <p:nvPr/>
        </p:nvCxnSpPr>
        <p:spPr>
          <a:xfrm rot="16200000" flipH="1">
            <a:off x="589676" y="5126574"/>
            <a:ext cx="1569829"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4" action="ppaction://hlinksldjump"/>
            <a:extLst>
              <a:ext uri="{FF2B5EF4-FFF2-40B4-BE49-F238E27FC236}">
                <a16:creationId xmlns:a16="http://schemas.microsoft.com/office/drawing/2014/main" id="{EC3FA2C8-5E92-48BA-9EDA-AC5F5A4AD8FD}"/>
              </a:ext>
            </a:extLst>
          </p:cNvPr>
          <p:cNvSpPr>
            <a:spLocks noChangeArrowheads="1"/>
          </p:cNvSpPr>
          <p:nvPr/>
        </p:nvSpPr>
        <p:spPr bwMode="auto">
          <a:xfrm>
            <a:off x="2987824" y="3246896"/>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5" action="ppaction://hlinksldjump"/>
            <a:extLst>
              <a:ext uri="{FF2B5EF4-FFF2-40B4-BE49-F238E27FC236}">
                <a16:creationId xmlns:a16="http://schemas.microsoft.com/office/drawing/2014/main" id="{3763A924-58F0-45EE-A241-74527C47A2F3}"/>
              </a:ext>
            </a:extLst>
          </p:cNvPr>
          <p:cNvSpPr>
            <a:spLocks noChangeArrowheads="1"/>
          </p:cNvSpPr>
          <p:nvPr/>
        </p:nvSpPr>
        <p:spPr bwMode="auto">
          <a:xfrm>
            <a:off x="2973607" y="3765169"/>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rId16" action="ppaction://hlinksldjump"/>
            <a:extLst>
              <a:ext uri="{FF2B5EF4-FFF2-40B4-BE49-F238E27FC236}">
                <a16:creationId xmlns:a16="http://schemas.microsoft.com/office/drawing/2014/main" id="{FD61216C-E2B8-4942-9329-C68C0CF7503A}"/>
              </a:ext>
            </a:extLst>
          </p:cNvPr>
          <p:cNvSpPr>
            <a:spLocks noChangeArrowheads="1"/>
          </p:cNvSpPr>
          <p:nvPr/>
        </p:nvSpPr>
        <p:spPr bwMode="auto">
          <a:xfrm>
            <a:off x="2987824" y="4307295"/>
            <a:ext cx="1083362"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a16="http://schemas.microsoft.com/office/drawing/2014/main"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9908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2520377667"/>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a16="http://schemas.microsoft.com/office/drawing/2014/main" val="20000"/>
                    </a:ext>
                  </a:extLst>
                </a:gridCol>
                <a:gridCol w="292546">
                  <a:extLst>
                    <a:ext uri="{9D8B030D-6E8A-4147-A177-3AD203B41FA5}">
                      <a16:colId xmlns:a16="http://schemas.microsoft.com/office/drawing/2014/main" val="20001"/>
                    </a:ext>
                  </a:extLst>
                </a:gridCol>
                <a:gridCol w="968700">
                  <a:extLst>
                    <a:ext uri="{9D8B030D-6E8A-4147-A177-3AD203B41FA5}">
                      <a16:colId xmlns:a16="http://schemas.microsoft.com/office/drawing/2014/main" val="20003"/>
                    </a:ext>
                  </a:extLst>
                </a:gridCol>
                <a:gridCol w="1446976">
                  <a:extLst>
                    <a:ext uri="{9D8B030D-6E8A-4147-A177-3AD203B41FA5}">
                      <a16:colId xmlns:a16="http://schemas.microsoft.com/office/drawing/2014/main"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1162468169"/>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ysClr val="windowText" lastClr="000000"/>
                  </a:solidFill>
                  <a:latin typeface="微軟正黑體" pitchFamily="34" charset="-120"/>
                  <a:ea typeface="微軟正黑體" pitchFamily="34" charset="-120"/>
                  <a:cs typeface="+mn-cs"/>
                </a:rPr>
                <a:t>會考成績逐科成績標示</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endParaRPr lang="zh-TW" altLang="en-US" sz="1400" kern="1200" dirty="0">
                <a:solidFill>
                  <a:sysClr val="windowText" lastClr="000000"/>
                </a:solidFill>
                <a:latin typeface="Calibri"/>
                <a:ea typeface="新細明體"/>
                <a:cs typeface="+mn-cs"/>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076851032"/>
              </p:ext>
            </p:extLst>
          </p:nvPr>
        </p:nvGraphicFramePr>
        <p:xfrm>
          <a:off x="611560" y="1772816"/>
          <a:ext cx="7929618" cy="3928122"/>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917381">
                  <a:extLst>
                    <a:ext uri="{9D8B030D-6E8A-4147-A177-3AD203B41FA5}">
                      <a16:colId xmlns:a16="http://schemas.microsoft.com/office/drawing/2014/main" val="20000"/>
                    </a:ext>
                  </a:extLst>
                </a:gridCol>
                <a:gridCol w="3869097">
                  <a:extLst>
                    <a:ext uri="{9D8B030D-6E8A-4147-A177-3AD203B41FA5}">
                      <a16:colId xmlns:a16="http://schemas.microsoft.com/office/drawing/2014/main" val="20001"/>
                    </a:ext>
                  </a:extLst>
                </a:gridCol>
                <a:gridCol w="2143140">
                  <a:extLst>
                    <a:ext uri="{9D8B030D-6E8A-4147-A177-3AD203B41FA5}">
                      <a16:colId xmlns:a16="http://schemas.microsoft.com/office/drawing/2014/main"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a16="http://schemas.microsoft.com/office/drawing/2014/main"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73788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619612672"/>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學生限選擇一校一科。</a:t>
            </a:r>
            <a:endParaRPr lang="en-US" altLang="zh-TW" sz="2400" dirty="0">
              <a:solidFill>
                <a:srgbClr val="FF0000"/>
              </a:solidFill>
            </a:endParaRPr>
          </a:p>
          <a:p>
            <a:r>
              <a:rPr lang="zh-TW" altLang="en-US" sz="2400" dirty="0"/>
              <a:t>超額比序項目積分表及證明文件送至</a:t>
            </a:r>
            <a:r>
              <a:rPr lang="en-US" altLang="zh-TW" sz="2400" dirty="0"/>
              <a:t>111</a:t>
            </a:r>
            <a:r>
              <a:rPr lang="zh-TW" altLang="en-US" sz="2400" dirty="0"/>
              <a:t>學年度屏東區高級中等學校免試入學委員會主辦學校</a:t>
            </a:r>
            <a:r>
              <a:rPr lang="en-US" altLang="zh-TW" sz="2400" dirty="0"/>
              <a:t>(</a:t>
            </a:r>
            <a:r>
              <a:rPr lang="zh-TW" altLang="en-US" sz="2400" dirty="0"/>
              <a:t>國立佳冬高農</a:t>
            </a:r>
            <a:r>
              <a:rPr lang="en-US" altLang="zh-TW" sz="2400" dirty="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國立佳冬高農教務處，電話：</a:t>
            </a:r>
            <a:r>
              <a:rPr lang="en-US" altLang="zh-TW" sz="2400" dirty="0"/>
              <a:t>(</a:t>
            </a:r>
            <a:r>
              <a:rPr lang="en-US" altLang="zh-TW" sz="2400" dirty="0" smtClean="0"/>
              <a:t>08)8662726#203</a:t>
            </a:r>
            <a:r>
              <a:rPr lang="zh-TW" altLang="en-US" sz="2400" dirty="0" smtClean="0"/>
              <a:t>、</a:t>
            </a:r>
            <a:r>
              <a:rPr lang="en-US" altLang="zh-TW" sz="2400" dirty="0" smtClean="0"/>
              <a:t>218</a:t>
            </a:r>
            <a:r>
              <a:rPr lang="zh-TW" altLang="en-US" sz="2400" dirty="0" smtClean="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17</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a16="http://schemas.microsoft.com/office/drawing/2014/main" id="{FF5C6D66-D423-422D-A8FE-58C414734263}"/>
              </a:ext>
            </a:extLst>
          </p:cNvPr>
          <p:cNvSpPr txBox="1">
            <a:spLocks noChangeArrowheads="1"/>
          </p:cNvSpPr>
          <p:nvPr/>
        </p:nvSpPr>
        <p:spPr bwMode="auto">
          <a:xfrm>
            <a:off x="1331640" y="590970"/>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6" name="爆炸: 十四角 5">
            <a:extLst>
              <a:ext uri="{FF2B5EF4-FFF2-40B4-BE49-F238E27FC236}">
                <a16:creationId xmlns:a16="http://schemas.microsoft.com/office/drawing/2014/main"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pic>
        <p:nvPicPr>
          <p:cNvPr id="2" name="圖片 1"/>
          <p:cNvPicPr>
            <a:picLocks noChangeAspect="1"/>
          </p:cNvPicPr>
          <p:nvPr/>
        </p:nvPicPr>
        <p:blipFill rotWithShape="1">
          <a:blip r:embed="rId2"/>
          <a:srcRect l="38975" t="20600" r="22438" b="15001"/>
          <a:stretch/>
        </p:blipFill>
        <p:spPr>
          <a:xfrm>
            <a:off x="1547664" y="908720"/>
            <a:ext cx="5688632" cy="5340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文字方塊 6">
            <a:extLst>
              <a:ext uri="{FF2B5EF4-FFF2-40B4-BE49-F238E27FC236}">
                <a16:creationId xmlns:a16="http://schemas.microsoft.com/office/drawing/2014/main"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extLst>
      <p:ext uri="{BB962C8B-B14F-4D97-AF65-F5344CB8AC3E}">
        <p14:creationId xmlns:p14="http://schemas.microsoft.com/office/powerpoint/2010/main" val="660560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586838271"/>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2" name="圖片 1"/>
          <p:cNvPicPr>
            <a:picLocks noChangeAspect="1"/>
          </p:cNvPicPr>
          <p:nvPr/>
        </p:nvPicPr>
        <p:blipFill rotWithShape="1">
          <a:blip r:embed="rId3"/>
          <a:srcRect l="14563" t="30400" r="27950" b="22001"/>
          <a:stretch/>
        </p:blipFill>
        <p:spPr>
          <a:xfrm>
            <a:off x="-15977" y="2420888"/>
            <a:ext cx="9121719" cy="4248472"/>
          </a:xfrm>
          <a:prstGeom prst="rect">
            <a:avLst/>
          </a:prstGeom>
        </p:spPr>
      </p:pic>
    </p:spTree>
    <p:extLst>
      <p:ext uri="{BB962C8B-B14F-4D97-AF65-F5344CB8AC3E}">
        <p14:creationId xmlns:p14="http://schemas.microsoft.com/office/powerpoint/2010/main" val="1916820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hlinkClick r:id="rId2" action="ppaction://hlinksldjump"/>
            <a:extLst>
              <a:ext uri="{FF2B5EF4-FFF2-40B4-BE49-F238E27FC236}">
                <a16:creationId xmlns:a16="http://schemas.microsoft.com/office/drawing/2014/main" id="{61A1FB2A-1BAD-4E7F-B049-E848B3BEEC2F}"/>
              </a:ext>
            </a:extLst>
          </p:cNvPr>
          <p:cNvSpPr>
            <a:spLocks noChangeArrowheads="1"/>
          </p:cNvSpPr>
          <p:nvPr/>
        </p:nvSpPr>
        <p:spPr bwMode="auto">
          <a:xfrm>
            <a:off x="179512" y="188640"/>
            <a:ext cx="2088232" cy="1008182"/>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標楷體" panose="03000509000000000000" pitchFamily="65" charset="-120"/>
                <a:ea typeface="標楷體" panose="03000509000000000000" pitchFamily="65" charset="-120"/>
              </a:rPr>
              <a:t>新課綱</a:t>
            </a:r>
          </a:p>
        </p:txBody>
      </p:sp>
      <p:graphicFrame>
        <p:nvGraphicFramePr>
          <p:cNvPr id="2" name="資料庫圖表 1">
            <a:extLst>
              <a:ext uri="{FF2B5EF4-FFF2-40B4-BE49-F238E27FC236}">
                <a16:creationId xmlns:a16="http://schemas.microsoft.com/office/drawing/2014/main" id="{68D2AC6E-DB7F-421E-8E6C-4DA4137BFEF7}"/>
              </a:ext>
            </a:extLst>
          </p:cNvPr>
          <p:cNvGraphicFramePr/>
          <p:nvPr>
            <p:extLst>
              <p:ext uri="{D42A27DB-BD31-4B8C-83A1-F6EECF244321}">
                <p14:modId xmlns:p14="http://schemas.microsoft.com/office/powerpoint/2010/main" val="2201821330"/>
              </p:ext>
            </p:extLst>
          </p:nvPr>
        </p:nvGraphicFramePr>
        <p:xfrm>
          <a:off x="359532" y="836712"/>
          <a:ext cx="7956884"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95098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a16="http://schemas.microsoft.com/office/drawing/2014/main" val="20000"/>
                    </a:ext>
                  </a:extLst>
                </a:gridCol>
                <a:gridCol w="3516720">
                  <a:extLst>
                    <a:ext uri="{9D8B030D-6E8A-4147-A177-3AD203B41FA5}">
                      <a16:colId xmlns:a16="http://schemas.microsoft.com/office/drawing/2014/main" val="20001"/>
                    </a:ext>
                  </a:extLst>
                </a:gridCol>
                <a:gridCol w="839256">
                  <a:extLst>
                    <a:ext uri="{9D8B030D-6E8A-4147-A177-3AD203B41FA5}">
                      <a16:colId xmlns:a16="http://schemas.microsoft.com/office/drawing/2014/main"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264508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51</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726217641"/>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a16="http://schemas.microsoft.com/office/drawing/2014/main" val="20000"/>
                    </a:ext>
                  </a:extLst>
                </a:gridCol>
                <a:gridCol w="3928614">
                  <a:extLst>
                    <a:ext uri="{9D8B030D-6E8A-4147-A177-3AD203B41FA5}">
                      <a16:colId xmlns:a16="http://schemas.microsoft.com/office/drawing/2014/main" val="20001"/>
                    </a:ext>
                  </a:extLst>
                </a:gridCol>
                <a:gridCol w="860504">
                  <a:extLst>
                    <a:ext uri="{9D8B030D-6E8A-4147-A177-3AD203B41FA5}">
                      <a16:colId xmlns:a16="http://schemas.microsoft.com/office/drawing/2014/main"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部備查之技藝技能比賽及科學展覽（不包括成果展）優勝者</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631612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018866304"/>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a16="http://schemas.microsoft.com/office/drawing/2014/main" val="20000"/>
                    </a:ext>
                  </a:extLst>
                </a:gridCol>
                <a:gridCol w="1338097">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gridCol w="4104457">
                  <a:extLst>
                    <a:ext uri="{9D8B030D-6E8A-4147-A177-3AD203B41FA5}">
                      <a16:colId xmlns:a16="http://schemas.microsoft.com/office/drawing/2014/main"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tc>
                <a:extLst>
                  <a:ext uri="{0D108BD9-81ED-4DB2-BD59-A6C34878D82A}">
                    <a16:rowId xmlns:a16="http://schemas.microsoft.com/office/drawing/2014/main"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111</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26-27</a:t>
                      </a:r>
                      <a:r>
                        <a:rPr lang="zh-TW" altLang="en-US" sz="2000" b="1" kern="100" dirty="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11</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smtClean="0">
                          <a:solidFill>
                            <a:srgbClr val="000000"/>
                          </a:solidFill>
                          <a:latin typeface="微軟正黑體" pitchFamily="34" charset="-120"/>
                          <a:ea typeface="微軟正黑體" pitchFamily="34" charset="-120"/>
                          <a:cs typeface="Times New Roman"/>
                        </a:rPr>
                        <a:t>月</a:t>
                      </a:r>
                      <a:r>
                        <a:rPr lang="en-US" altLang="zh-TW" sz="2000" b="1" kern="100" dirty="0" smtClean="0">
                          <a:solidFill>
                            <a:srgbClr val="000000"/>
                          </a:solidFill>
                          <a:latin typeface="微軟正黑體" pitchFamily="34" charset="-120"/>
                          <a:ea typeface="微軟正黑體" pitchFamily="34" charset="-120"/>
                          <a:cs typeface="Times New Roman"/>
                        </a:rPr>
                        <a:t>27</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smtClean="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smtClean="0">
                          <a:solidFill>
                            <a:srgbClr val="000000"/>
                          </a:solidFill>
                          <a:latin typeface="微軟正黑體" pitchFamily="34" charset="-120"/>
                          <a:ea typeface="微軟正黑體" pitchFamily="34" charset="-120"/>
                          <a:cs typeface="Times New Roman"/>
                        </a:rPr>
                        <a:t>(</a:t>
                      </a:r>
                      <a:r>
                        <a:rPr lang="zh-TW" altLang="en-US" sz="2000" b="1" kern="100" dirty="0" smtClean="0">
                          <a:solidFill>
                            <a:srgbClr val="000000"/>
                          </a:solidFill>
                          <a:latin typeface="微軟正黑體" pitchFamily="34" charset="-120"/>
                          <a:ea typeface="微軟正黑體" pitchFamily="34" charset="-120"/>
                          <a:cs typeface="Times New Roman"/>
                        </a:rPr>
                        <a:t>國</a:t>
                      </a:r>
                      <a:r>
                        <a:rPr lang="zh-TW" altLang="zh-TW" sz="2000" b="1" kern="100" dirty="0" smtClean="0">
                          <a:solidFill>
                            <a:srgbClr val="000000"/>
                          </a:solidFill>
                          <a:latin typeface="微軟正黑體" pitchFamily="34" charset="-120"/>
                          <a:ea typeface="微軟正黑體" pitchFamily="34" charset="-120"/>
                          <a:cs typeface="Times New Roman"/>
                        </a:rPr>
                        <a:t>立</a:t>
                      </a:r>
                      <a:r>
                        <a:rPr lang="zh-TW" altLang="en-US" sz="2000" b="1" kern="100" dirty="0" smtClean="0">
                          <a:solidFill>
                            <a:srgbClr val="000000"/>
                          </a:solidFill>
                          <a:latin typeface="微軟正黑體" pitchFamily="34" charset="-120"/>
                          <a:ea typeface="微軟正黑體" pitchFamily="34" charset="-120"/>
                          <a:cs typeface="Times New Roman"/>
                        </a:rPr>
                        <a:t>佳</a:t>
                      </a:r>
                      <a:r>
                        <a:rPr lang="zh-TW" altLang="en-US" sz="2000" b="1" kern="100" dirty="0">
                          <a:solidFill>
                            <a:srgbClr val="000000"/>
                          </a:solidFill>
                          <a:latin typeface="微軟正黑體" pitchFamily="34" charset="-120"/>
                          <a:ea typeface="微軟正黑體" pitchFamily="34" charset="-120"/>
                          <a:cs typeface="Times New Roman"/>
                        </a:rPr>
                        <a:t>冬高農</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11</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15</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95585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extLst>
              <p:ext uri="{D42A27DB-BD31-4B8C-83A1-F6EECF244321}">
                <p14:modId xmlns:p14="http://schemas.microsoft.com/office/powerpoint/2010/main" val="2178733412"/>
              </p:ext>
            </p:extLst>
          </p:nvPr>
        </p:nvGraphicFramePr>
        <p:xfrm>
          <a:off x="395536" y="2564904"/>
          <a:ext cx="8424936" cy="1645920"/>
        </p:xfrm>
        <a:graphic>
          <a:graphicData uri="http://schemas.openxmlformats.org/drawingml/2006/table">
            <a:tbl>
              <a:tblPr/>
              <a:tblGrid>
                <a:gridCol w="8424936">
                  <a:extLst>
                    <a:ext uri="{9D8B030D-6E8A-4147-A177-3AD203B41FA5}">
                      <a16:colId xmlns:a16="http://schemas.microsoft.com/office/drawing/2014/main"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bl>
          </a:graphicData>
        </a:graphic>
      </p:graphicFrame>
      <p:sp>
        <p:nvSpPr>
          <p:cNvPr id="6" name="文字方塊 5">
            <a:extLst>
              <a:ext uri="{FF2B5EF4-FFF2-40B4-BE49-F238E27FC236}">
                <a16:creationId xmlns:a16="http://schemas.microsoft.com/office/drawing/2014/main"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991107165"/>
              </p:ext>
            </p:extLst>
          </p:nvPr>
        </p:nvGraphicFramePr>
        <p:xfrm>
          <a:off x="0" y="1556793"/>
          <a:ext cx="9144000" cy="4055304"/>
        </p:xfrm>
        <a:graphic>
          <a:graphicData uri="http://schemas.openxmlformats.org/drawingml/2006/table">
            <a:tbl>
              <a:tblPr/>
              <a:tblGrid>
                <a:gridCol w="984229">
                  <a:extLst>
                    <a:ext uri="{9D8B030D-6E8A-4147-A177-3AD203B41FA5}">
                      <a16:colId xmlns:a16="http://schemas.microsoft.com/office/drawing/2014/main" val="20000"/>
                    </a:ext>
                  </a:extLst>
                </a:gridCol>
                <a:gridCol w="2511951">
                  <a:extLst>
                    <a:ext uri="{9D8B030D-6E8A-4147-A177-3AD203B41FA5}">
                      <a16:colId xmlns:a16="http://schemas.microsoft.com/office/drawing/2014/main" val="20001"/>
                    </a:ext>
                  </a:extLst>
                </a:gridCol>
                <a:gridCol w="2920663">
                  <a:extLst>
                    <a:ext uri="{9D8B030D-6E8A-4147-A177-3AD203B41FA5}">
                      <a16:colId xmlns:a16="http://schemas.microsoft.com/office/drawing/2014/main" val="20002"/>
                    </a:ext>
                  </a:extLst>
                </a:gridCol>
                <a:gridCol w="2727157">
                  <a:extLst>
                    <a:ext uri="{9D8B030D-6E8A-4147-A177-3AD203B41FA5}">
                      <a16:colId xmlns:a16="http://schemas.microsoft.com/office/drawing/2014/main"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0"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復興高中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新竹女中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清水高中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彰化高中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豐原高中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0" kern="1200" dirty="0" smtClean="0">
                          <a:solidFill>
                            <a:schemeClr val="tx1"/>
                          </a:solidFill>
                          <a:latin typeface="微軟正黑體" panose="020B0604030504040204" pitchFamily="34" charset="-120"/>
                          <a:ea typeface="微軟正黑體" panose="020B0604030504040204" pitchFamily="34" charset="-120"/>
                          <a:cs typeface="+mn-cs"/>
                        </a:rPr>
                        <a:t>新莊中學</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新營高中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嘉義女中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rPr>
                        <a:t>陽明高中</a:t>
                      </a: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5"/>
                  </a:ext>
                </a:extLst>
              </a:tr>
              <a:tr h="47213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彰化成功高中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algn="ctr" defTabSz="914400" rtl="0" eaLnBrk="1" latinLnBrk="0" hangingPunct="1">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臺東女中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6"/>
                  </a:ext>
                </a:extLst>
              </a:tr>
              <a:tr h="496944">
                <a:tc vMerge="1">
                  <a:txBody>
                    <a:bodyPr/>
                    <a:lstStyle/>
                    <a:p>
                      <a:endParaRPr lang="zh-TW" altLang="en-US"/>
                    </a:p>
                  </a:txBody>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endParaRPr lang="zh-TW" alt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花蓮女中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2133">
                <a:tc vMerge="1">
                  <a:txBody>
                    <a:bodyPr/>
                    <a:lstStyle/>
                    <a:p>
                      <a:endParaRPr lang="zh-TW" altLang="en-US" dirty="0"/>
                    </a:p>
                  </a:txBody>
                  <a:tcPr/>
                </a:tc>
                <a:tc>
                  <a:txBody>
                    <a:bodyPr/>
                    <a:lstStyle/>
                    <a:p>
                      <a:pPr algn="ctr">
                        <a:lnSpc>
                          <a:spcPts val="1800"/>
                        </a:lnSpc>
                        <a:spcAft>
                          <a:spcPts val="0"/>
                        </a:spcAft>
                      </a:pP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8"/>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solidFill>
                  <a:schemeClr val="tx1"/>
                </a:solidFill>
                <a:latin typeface="微軟正黑體" panose="020B0604030504040204" pitchFamily="34" charset="-120"/>
                <a:ea typeface="微軟正黑體" panose="020B0604030504040204" pitchFamily="34" charset="-120"/>
              </a:rPr>
              <a:t>111</a:t>
            </a:r>
            <a:r>
              <a:rPr lang="zh-TW" altLang="en-US" sz="2800" b="1" dirty="0" smtClean="0">
                <a:solidFill>
                  <a:schemeClr val="tx1"/>
                </a:solidFill>
                <a:latin typeface="微軟正黑體" panose="020B0604030504040204" pitchFamily="34" charset="-120"/>
                <a:ea typeface="微軟正黑體" panose="020B0604030504040204" pitchFamily="34" charset="-120"/>
              </a:rPr>
              <a:t>學年</a:t>
            </a:r>
            <a:r>
              <a:rPr lang="zh-TW" altLang="en-US" sz="2800" b="1" dirty="0">
                <a:solidFill>
                  <a:schemeClr val="tx1"/>
                </a:solidFill>
                <a:latin typeface="微軟正黑體" panose="020B0604030504040204" pitchFamily="34" charset="-120"/>
                <a:ea typeface="微軟正黑體" panose="020B0604030504040204" pitchFamily="34" charset="-120"/>
              </a:rPr>
              <a:t>度藝術才能班甄選入學主辦學校</a:t>
            </a:r>
          </a:p>
        </p:txBody>
      </p:sp>
      <p:pic>
        <p:nvPicPr>
          <p:cNvPr id="7" name="圖片 6">
            <a:hlinkClick r:id="rId2" action="ppaction://hlinksldjump"/>
            <a:extLst>
              <a:ext uri="{FF2B5EF4-FFF2-40B4-BE49-F238E27FC236}">
                <a16:creationId xmlns:a16="http://schemas.microsoft.com/office/drawing/2014/main" id="{083E2C71-F6D0-4567-A2AC-45E0966908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7549003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endParaRPr kumimoji="1" lang="en-US" altLang="zh-TW" sz="3200" dirty="0">
              <a:solidFill>
                <a:srgbClr val="FF0000"/>
              </a:solidFill>
              <a:latin typeface="微軟正黑體" pitchFamily="34" charset="-120"/>
              <a:ea typeface="微軟正黑體" pitchFamily="34" charset="-120"/>
            </a:endParaRPr>
          </a:p>
          <a:p>
            <a:pPr algn="ctr" eaLnBrk="1" hangingPunct="1"/>
            <a:r>
              <a:rPr kumimoji="1" lang="en-US" altLang="zh-TW" sz="3200" dirty="0">
                <a:latin typeface="微軟正黑體" pitchFamily="34" charset="-120"/>
                <a:ea typeface="微軟正黑體" pitchFamily="34" charset="-120"/>
              </a:rPr>
              <a:t>111</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smtClean="0">
                <a:latin typeface="微軟正黑體" pitchFamily="34" charset="-120"/>
                <a:ea typeface="微軟正黑體" pitchFamily="34" charset="-120"/>
              </a:rPr>
              <a:t>月</a:t>
            </a:r>
            <a:r>
              <a:rPr kumimoji="1" lang="en-US" altLang="zh-TW" sz="3200" dirty="0" smtClean="0">
                <a:latin typeface="微軟正黑體" pitchFamily="34" charset="-120"/>
                <a:ea typeface="微軟正黑體" pitchFamily="34" charset="-120"/>
              </a:rPr>
              <a:t>19-25</a:t>
            </a:r>
            <a:r>
              <a:rPr kumimoji="1" lang="zh-TW" altLang="en-US" sz="3200" dirty="0" smtClean="0">
                <a:latin typeface="微軟正黑體" pitchFamily="34" charset="-120"/>
                <a:ea typeface="微軟正黑體" pitchFamily="34" charset="-120"/>
              </a:rPr>
              <a:t>日</a:t>
            </a:r>
            <a:r>
              <a:rPr kumimoji="1" lang="zh-TW" altLang="en-US" sz="3200" b="0" dirty="0">
                <a:latin typeface="微軟正黑體" pitchFamily="34" charset="-120"/>
                <a:ea typeface="微軟正黑體" pitchFamily="34" charset="-120"/>
              </a:rPr>
              <a:t>應屆國中生向國中輔導室報名</a:t>
            </a:r>
          </a:p>
        </p:txBody>
      </p:sp>
      <p:graphicFrame>
        <p:nvGraphicFramePr>
          <p:cNvPr id="2" name="表格 1"/>
          <p:cNvGraphicFramePr>
            <a:graphicFrameLocks noGrp="1"/>
          </p:cNvGraphicFramePr>
          <p:nvPr>
            <p:extLst>
              <p:ext uri="{D42A27DB-BD31-4B8C-83A1-F6EECF244321}">
                <p14:modId xmlns:p14="http://schemas.microsoft.com/office/powerpoint/2010/main" val="3882141563"/>
              </p:ext>
            </p:extLst>
          </p:nvPr>
        </p:nvGraphicFramePr>
        <p:xfrm>
          <a:off x="497694" y="1340767"/>
          <a:ext cx="8136906" cy="4204069"/>
        </p:xfrm>
        <a:graphic>
          <a:graphicData uri="http://schemas.openxmlformats.org/drawingml/2006/table">
            <a:tbl>
              <a:tblPr/>
              <a:tblGrid>
                <a:gridCol w="2950472">
                  <a:extLst>
                    <a:ext uri="{9D8B030D-6E8A-4147-A177-3AD203B41FA5}">
                      <a16:colId xmlns:a16="http://schemas.microsoft.com/office/drawing/2014/main" val="20000"/>
                    </a:ext>
                  </a:extLst>
                </a:gridCol>
                <a:gridCol w="5186434">
                  <a:extLst>
                    <a:ext uri="{9D8B030D-6E8A-4147-A177-3AD203B41FA5}">
                      <a16:colId xmlns:a16="http://schemas.microsoft.com/office/drawing/2014/main"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機車修護科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51896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576064">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烘焙食品科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4"/>
                  </a:ext>
                </a:extLst>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私立民生家商</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美髮技術科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7"/>
                  </a:ext>
                </a:extLst>
              </a:tr>
            </a:tbl>
          </a:graphicData>
        </a:graphic>
      </p:graphicFrame>
      <p:sp>
        <p:nvSpPr>
          <p:cNvPr id="3" name="文字方塊 2">
            <a:extLst>
              <a:ext uri="{FF2B5EF4-FFF2-40B4-BE49-F238E27FC236}">
                <a16:creationId xmlns:a16="http://schemas.microsoft.com/office/drawing/2014/main"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參加身心障礙學生適性輔導安置之學生，亦可參加免試入學或特色招生，並得擇一錄取結果報到。</a:t>
            </a:r>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r>
              <a:rPr lang="zh-TW" altLang="en-US" sz="2400" dirty="0">
                <a:latin typeface="微軟正黑體" panose="020B0604030504040204" pitchFamily="34" charset="-120"/>
                <a:ea typeface="微軟正黑體" panose="020B0604030504040204" pitchFamily="34" charset="-120"/>
              </a:rPr>
              <a:t>臺北市、新北市、桃園市、臺中市、高雄市獨立辦理。</a:t>
            </a:r>
          </a:p>
        </p:txBody>
      </p:sp>
      <p:pic>
        <p:nvPicPr>
          <p:cNvPr id="5" name="圖片 4">
            <a:hlinkClick r:id="rId2" action="ppaction://hlinksldjump"/>
            <a:extLst>
              <a:ext uri="{FF2B5EF4-FFF2-40B4-BE49-F238E27FC236}">
                <a16:creationId xmlns:a16="http://schemas.microsoft.com/office/drawing/2014/main" id="{A06DA60E-468C-42FF-BC18-62296CC8D7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6" name="圖片 5"/>
          <p:cNvPicPr>
            <a:picLocks noChangeAspect="1"/>
          </p:cNvPicPr>
          <p:nvPr/>
        </p:nvPicPr>
        <p:blipFill rotWithShape="1">
          <a:blip r:embed="rId5"/>
          <a:srcRect l="8263" t="40200" r="24013" b="16400"/>
          <a:stretch/>
        </p:blipFill>
        <p:spPr>
          <a:xfrm>
            <a:off x="683568" y="3038453"/>
            <a:ext cx="7776864" cy="2803288"/>
          </a:xfrm>
          <a:prstGeom prst="rect">
            <a:avLst/>
          </a:prstGeom>
        </p:spPr>
      </p:pic>
    </p:spTree>
    <p:extLst>
      <p:ext uri="{BB962C8B-B14F-4D97-AF65-F5344CB8AC3E}">
        <p14:creationId xmlns:p14="http://schemas.microsoft.com/office/powerpoint/2010/main" val="27555157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2" name="群組 11"/>
          <p:cNvGrpSpPr/>
          <p:nvPr/>
        </p:nvGrpSpPr>
        <p:grpSpPr bwMode="auto">
          <a:xfrm>
            <a:off x="796925" y="732900"/>
            <a:ext cx="7889875" cy="3938588"/>
            <a:chOff x="610866" y="1616727"/>
            <a:chExt cx="7890304" cy="3937878"/>
          </a:xfrm>
        </p:grpSpPr>
        <p:sp>
          <p:nvSpPr>
            <p:cNvPr id="7173" name="文字方塊 21"/>
            <p:cNvSpPr txBox="1">
              <a:spLocks noChangeArrowheads="1"/>
            </p:cNvSpPr>
            <p:nvPr/>
          </p:nvSpPr>
          <p:spPr bwMode="auto">
            <a:xfrm>
              <a:off x="4838609" y="4076908"/>
              <a:ext cx="3386321" cy="523781"/>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免試入學、特色招生</a:t>
              </a:r>
            </a:p>
          </p:txBody>
        </p:sp>
        <p:sp>
          <p:nvSpPr>
            <p:cNvPr id="155654" name="文字方塊 23"/>
            <p:cNvSpPr txBox="1">
              <a:spLocks noChangeArrowheads="1"/>
            </p:cNvSpPr>
            <p:nvPr/>
          </p:nvSpPr>
          <p:spPr bwMode="auto">
            <a:xfrm>
              <a:off x="3345224" y="4249086"/>
              <a:ext cx="1190157"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105765" y="3447025"/>
              <a:ext cx="180755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36110" y="3459178"/>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87344" y="3447025"/>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sp>
          <p:nvSpPr>
            <p:cNvPr id="10260" name="右大括弧 2"/>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811620" y="4600689"/>
              <a:ext cx="3689550" cy="953916"/>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興趣、性向、能力</a:t>
              </a:r>
              <a:endParaRPr lang="en-US" altLang="zh-TW"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461448" y="4236459"/>
              <a:ext cx="1146293"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聯考</a:t>
              </a:r>
            </a:p>
          </p:txBody>
        </p:sp>
      </p:grpSp>
      <p:sp>
        <p:nvSpPr>
          <p:cNvPr id="28" name="內容版面配置區 2"/>
          <p:cNvSpPr txBox="1"/>
          <p:nvPr/>
        </p:nvSpPr>
        <p:spPr bwMode="auto">
          <a:xfrm>
            <a:off x="490589" y="4881882"/>
            <a:ext cx="7943113" cy="1053680"/>
          </a:xfrm>
          <a:prstGeom prst="rect">
            <a:avLst/>
          </a:prstGeom>
          <a:solidFill>
            <a:srgbClr val="FFCC99"/>
          </a:solidFill>
          <a:ln>
            <a:noFill/>
          </a:ln>
          <a:scene3d>
            <a:camera prst="orthographicFront"/>
            <a:lightRig rig="threePt" dir="t"/>
          </a:scene3d>
          <a:sp3d>
            <a:bevelT/>
          </a:sp3d>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defRPr/>
            </a:pP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年國教著重適性入學，</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引導</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教學活化</a:t>
            </a:r>
            <a:r>
              <a:rPr lang="zh-TW" altLang="en-US" sz="3200" b="1" dirty="0">
                <a:latin typeface="微軟正黑體" panose="020B0604030504040204" pitchFamily="34" charset="-120"/>
                <a:ea typeface="微軟正黑體" panose="020B0604030504040204" pitchFamily="34" charset="-120"/>
              </a:rPr>
              <a:t>與強化</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生涯輔導</a:t>
            </a:r>
            <a:endParaRPr lang="zh-TW" altLang="en-US" sz="3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文字方塊 14">
            <a:extLst>
              <a:ext uri="{FF2B5EF4-FFF2-40B4-BE49-F238E27FC236}">
                <a16:creationId xmlns:a16="http://schemas.microsoft.com/office/drawing/2014/main" id="{21609B8E-3313-4908-828D-F5C9911A4816}"/>
              </a:ext>
            </a:extLst>
          </p:cNvPr>
          <p:cNvSpPr txBox="1">
            <a:spLocks noChangeArrowheads="1"/>
          </p:cNvSpPr>
          <p:nvPr/>
        </p:nvSpPr>
        <p:spPr bwMode="auto">
          <a:xfrm>
            <a:off x="796707" y="76161"/>
            <a:ext cx="7842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前言</a:t>
            </a:r>
          </a:p>
        </p:txBody>
      </p:sp>
    </p:spTree>
    <p:extLst>
      <p:ext uri="{BB962C8B-B14F-4D97-AF65-F5344CB8AC3E}">
        <p14:creationId xmlns:p14="http://schemas.microsoft.com/office/powerpoint/2010/main" val="1208238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id="{8AC7359D-1575-4AA6-B46E-CAEB5A2C8F29}"/>
              </a:ext>
            </a:extLst>
          </p:cNvPr>
          <p:cNvSpPr/>
          <p:nvPr/>
        </p:nvSpPr>
        <p:spPr>
          <a:xfrm>
            <a:off x="575556" y="1005269"/>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id="{F0D3DF25-DA52-4D11-86E2-5B51EADA9873}"/>
              </a:ext>
            </a:extLst>
          </p:cNvPr>
          <p:cNvSpPr/>
          <p:nvPr/>
        </p:nvSpPr>
        <p:spPr>
          <a:xfrm>
            <a:off x="4860032" y="1005268"/>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學生可分別向北、中、南區聯合免試入學招生委員會報名，但各區限選擇一所五專招生學校申請。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id="{419B6997-4EA9-4F7E-AAF5-CB6FB24B955D}"/>
              </a:ext>
            </a:extLst>
          </p:cNvPr>
          <p:cNvSpPr/>
          <p:nvPr/>
        </p:nvSpPr>
        <p:spPr>
          <a:xfrm>
            <a:off x="899592" y="1168151"/>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id="{921955F1-C924-4177-80B5-D0E999936752}"/>
              </a:ext>
            </a:extLst>
          </p:cNvPr>
          <p:cNvSpPr/>
          <p:nvPr/>
        </p:nvSpPr>
        <p:spPr>
          <a:xfrm>
            <a:off x="5184068" y="1168151"/>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5847654"/>
            <a:ext cx="7839840" cy="923330"/>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24082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p:cNvSpPr/>
          <p:nvPr/>
        </p:nvSpPr>
        <p:spPr bwMode="auto">
          <a:xfrm>
            <a:off x="244953" y="1916832"/>
            <a:ext cx="3088790" cy="4425231"/>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992629741"/>
              </p:ext>
            </p:extLst>
          </p:nvPr>
        </p:nvGraphicFramePr>
        <p:xfrm>
          <a:off x="57758" y="1981451"/>
          <a:ext cx="3275985" cy="4875763"/>
        </p:xfrm>
        <a:graphic>
          <a:graphicData uri="http://schemas.openxmlformats.org/drawingml/2006/table">
            <a:tbl>
              <a:tblPr bandRow="1">
                <a:tableStyleId>{5C22544A-7EE6-4342-B048-85BDC9FD1C3A}</a:tableStyleId>
              </a:tblPr>
              <a:tblGrid>
                <a:gridCol w="1693245">
                  <a:extLst>
                    <a:ext uri="{9D8B030D-6E8A-4147-A177-3AD203B41FA5}">
                      <a16:colId xmlns:a16="http://schemas.microsoft.com/office/drawing/2014/main" val="20000"/>
                    </a:ext>
                  </a:extLst>
                </a:gridCol>
                <a:gridCol w="1582740">
                  <a:extLst>
                    <a:ext uri="{9D8B030D-6E8A-4147-A177-3AD203B41FA5}">
                      <a16:colId xmlns:a16="http://schemas.microsoft.com/office/drawing/2014/main" val="20001"/>
                    </a:ext>
                  </a:extLst>
                </a:gridCol>
              </a:tblGrid>
              <a:tr h="399212">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慈濟科技大學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醒吾科技大學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華夏科技大學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9921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經國管理學院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南亞技術學院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6629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 康寧大學</a:t>
                      </a:r>
                      <a:endPar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 </a:t>
                      </a:r>
                      <a:r>
                        <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待核</a:t>
                      </a:r>
                      <a:r>
                        <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6849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12" name="圓角矩形 11"/>
          <p:cNvSpPr/>
          <p:nvPr/>
        </p:nvSpPr>
        <p:spPr bwMode="auto">
          <a:xfrm>
            <a:off x="5774153" y="1916833"/>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2114752748"/>
              </p:ext>
            </p:extLst>
          </p:nvPr>
        </p:nvGraphicFramePr>
        <p:xfrm>
          <a:off x="5699002" y="2118500"/>
          <a:ext cx="3311284" cy="3837152"/>
        </p:xfrm>
        <a:graphic>
          <a:graphicData uri="http://schemas.openxmlformats.org/drawingml/2006/table">
            <a:tbl>
              <a:tblPr bandRow="1">
                <a:tableStyleId>{5C22544A-7EE6-4342-B048-85BDC9FD1C3A}</a:tableStyleId>
              </a:tblPr>
              <a:tblGrid>
                <a:gridCol w="1688944">
                  <a:extLst>
                    <a:ext uri="{9D8B030D-6E8A-4147-A177-3AD203B41FA5}">
                      <a16:colId xmlns:a16="http://schemas.microsoft.com/office/drawing/2014/main" val="20000"/>
                    </a:ext>
                  </a:extLst>
                </a:gridCol>
                <a:gridCol w="1622340">
                  <a:extLst>
                    <a:ext uri="{9D8B030D-6E8A-4147-A177-3AD203B41FA5}">
                      <a16:colId xmlns:a16="http://schemas.microsoft.com/office/drawing/2014/main"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大同技術學院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高苑科技大學</a:t>
                      </a: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標楷體" panose="03000509000000000000" pitchFamily="65" charset="-120"/>
                          <a:ea typeface="標楷體" panose="03000509000000000000" pitchFamily="65" charset="-120"/>
                        </a:rPr>
                        <a:t>嘉南藥理大學</a:t>
                      </a:r>
                      <a:endParaRPr lang="zh-TW" altLang="en-US" sz="1800" dirty="0">
                        <a:latin typeface="標楷體" panose="03000509000000000000" pitchFamily="65" charset="-120"/>
                        <a:ea typeface="標楷體" panose="03000509000000000000" pitchFamily="65"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11" name="圓角矩形 10"/>
          <p:cNvSpPr/>
          <p:nvPr/>
        </p:nvSpPr>
        <p:spPr bwMode="auto">
          <a:xfrm>
            <a:off x="3738833" y="1916833"/>
            <a:ext cx="1666334" cy="2088232"/>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3" name="內容版面配置區 2"/>
          <p:cNvGraphicFramePr>
            <a:graphicFrameLocks noGrp="1"/>
          </p:cNvGraphicFramePr>
          <p:nvPr>
            <p:ph idx="1"/>
            <p:extLst/>
          </p:nvPr>
        </p:nvGraphicFramePr>
        <p:xfrm>
          <a:off x="3707904" y="2023994"/>
          <a:ext cx="1697263" cy="1981070"/>
        </p:xfrm>
        <a:graphic>
          <a:graphicData uri="http://schemas.openxmlformats.org/drawingml/2006/table">
            <a:tbl>
              <a:tblPr bandRow="1">
                <a:tableStyleId>{5C22544A-7EE6-4342-B048-85BDC9FD1C3A}</a:tableStyleId>
              </a:tblPr>
              <a:tblGrid>
                <a:gridCol w="1697263">
                  <a:extLst>
                    <a:ext uri="{9D8B030D-6E8A-4147-A177-3AD203B41FA5}">
                      <a16:colId xmlns:a16="http://schemas.microsoft.com/office/drawing/2014/main" val="20002"/>
                    </a:ext>
                  </a:extLst>
                </a:gridCol>
              </a:tblGrid>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2" name="圓角矩形 1"/>
          <p:cNvSpPr/>
          <p:nvPr/>
        </p:nvSpPr>
        <p:spPr bwMode="auto">
          <a:xfrm>
            <a:off x="104376" y="1417638"/>
            <a:ext cx="3369944"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北區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(19</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 name="圓角矩形 6"/>
          <p:cNvSpPr/>
          <p:nvPr/>
        </p:nvSpPr>
        <p:spPr bwMode="auto">
          <a:xfrm>
            <a:off x="5630290" y="1417638"/>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南區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圓角矩形 5"/>
          <p:cNvSpPr/>
          <p:nvPr/>
        </p:nvSpPr>
        <p:spPr bwMode="auto">
          <a:xfrm>
            <a:off x="3662995" y="1417638"/>
            <a:ext cx="1818010"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中區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矩形 12"/>
          <p:cNvSpPr/>
          <p:nvPr/>
        </p:nvSpPr>
        <p:spPr>
          <a:xfrm>
            <a:off x="436013" y="643264"/>
            <a:ext cx="8241044" cy="523220"/>
          </a:xfrm>
          <a:prstGeom prst="rect">
            <a:avLst/>
          </a:prstGeom>
        </p:spPr>
        <p:txBody>
          <a:bodyPr wrap="square">
            <a:spAutoFit/>
          </a:bodyPr>
          <a:lstStyle/>
          <a:p>
            <a:pPr lvl="0" algn="ctr">
              <a:defRPr/>
            </a:pPr>
            <a:r>
              <a:rPr kumimoji="0" lang="en-US" altLang="zh-TW"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111</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度五專招生</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簡介</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297033085"/>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「超額比序項目積分」採計方式及「同分比序項目順序」不相同</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，且辦理方式、錄取方式皆有所不同，請報名學生務必注意。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271777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224" y="2680525"/>
            <a:ext cx="1864896" cy="1902955"/>
          </a:xfrm>
          <a:prstGeom prst="rect">
            <a:avLst/>
          </a:prstGeom>
        </p:spPr>
      </p:pic>
      <p:sp>
        <p:nvSpPr>
          <p:cNvPr id="5" name="文字方塊 4"/>
          <p:cNvSpPr txBox="1"/>
          <p:nvPr/>
        </p:nvSpPr>
        <p:spPr>
          <a:xfrm>
            <a:off x="2299592"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474888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21964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spTree>
    <p:extLst>
      <p:ext uri="{BB962C8B-B14F-4D97-AF65-F5344CB8AC3E}">
        <p14:creationId xmlns:p14="http://schemas.microsoft.com/office/powerpoint/2010/main" val="79878109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1941212" y="279344"/>
            <a:ext cx="8241044"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pic>
        <p:nvPicPr>
          <p:cNvPr id="36" name="圖片 35">
            <a:hlinkClick r:id="rId6" action="ppaction://hlinksldjump"/>
            <a:extLst>
              <a:ext uri="{FF2B5EF4-FFF2-40B4-BE49-F238E27FC236}">
                <a16:creationId xmlns:a16="http://schemas.microsoft.com/office/drawing/2014/main" id="{74C58E4B-53D4-4A56-89D5-C4078EC79A6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364053913"/>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20985" y="4300302"/>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835881" y="3170299"/>
                <a:ext cx="1011064" cy="301637"/>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641112" y="1370063"/>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37097" y="3106696"/>
              <a:ext cx="1079023" cy="1103320"/>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998827" y="1825666"/>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307806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873921" y="2442360"/>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32" name="Oval 5"/>
          <p:cNvSpPr>
            <a:spLocks noChangeArrowheads="1"/>
          </p:cNvSpPr>
          <p:nvPr/>
        </p:nvSpPr>
        <p:spPr bwMode="gray">
          <a:xfrm>
            <a:off x="5692495" y="4423013"/>
            <a:ext cx="973254" cy="971470"/>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4" name="AutoShape 6"/>
          <p:cNvSpPr>
            <a:spLocks noChangeArrowheads="1"/>
          </p:cNvSpPr>
          <p:nvPr/>
        </p:nvSpPr>
        <p:spPr bwMode="gray">
          <a:xfrm rot="12392294">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247185" y="3747911"/>
            <a:ext cx="1480903" cy="230998"/>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697628">
            <a:off x="1676039" y="4654348"/>
            <a:ext cx="1611787" cy="2081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1316200">
            <a:off x="4331335" y="4431519"/>
            <a:ext cx="1279904" cy="283027"/>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4571123" y="3736782"/>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269592" y="341760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5867835" y="2220569"/>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55323" y="3351712"/>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46" name="Oval 5">
            <a:extLst>
              <a:ext uri="{FF2B5EF4-FFF2-40B4-BE49-F238E27FC236}">
                <a16:creationId xmlns:a16="http://schemas.microsoft.com/office/drawing/2014/main" id="{4EEE8251-22E8-4573-AF61-BB0E8DF15E9C}"/>
              </a:ext>
            </a:extLst>
          </p:cNvPr>
          <p:cNvSpPr>
            <a:spLocks noChangeArrowheads="1"/>
          </p:cNvSpPr>
          <p:nvPr/>
        </p:nvSpPr>
        <p:spPr bwMode="gray">
          <a:xfrm>
            <a:off x="839341" y="4573032"/>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日新</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工商</a:t>
            </a:r>
          </a:p>
        </p:txBody>
      </p:sp>
    </p:spTree>
    <p:extLst>
      <p:ext uri="{BB962C8B-B14F-4D97-AF65-F5344CB8AC3E}">
        <p14:creationId xmlns:p14="http://schemas.microsoft.com/office/powerpoint/2010/main" val="879267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18699" y="830589"/>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457200" y="1556792"/>
            <a:ext cx="8153400" cy="4876800"/>
            <a:chOff x="360393" y="1142984"/>
            <a:chExt cx="8486775" cy="5329238"/>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藝術群</a:t>
              </a:r>
            </a:p>
          </p:txBody>
        </p:sp>
        <p:sp>
          <p:nvSpPr>
            <p:cNvPr id="28" name="Oval 5"/>
            <p:cNvSpPr>
              <a:spLocks noChangeArrowheads="1"/>
            </p:cNvSpPr>
            <p:nvPr/>
          </p:nvSpPr>
          <p:spPr bwMode="gray">
            <a:xfrm>
              <a:off x="431447" y="2943684"/>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360393" y="407302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174859"/>
              <a:ext cx="6364288" cy="3222625"/>
              <a:chOff x="1267252" y="2659875"/>
              <a:chExt cx="6363198" cy="3222740"/>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816505" y="114298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967019" y="1503818"/>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986618" y="2128822"/>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3531367" y="1142984"/>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2306931" y="155412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pic>
        <p:nvPicPr>
          <p:cNvPr id="43" name="圖片 42">
            <a:hlinkClick r:id="rId3" action="ppaction://hlinksldjump"/>
            <a:extLst>
              <a:ext uri="{FF2B5EF4-FFF2-40B4-BE49-F238E27FC236}">
                <a16:creationId xmlns:a16="http://schemas.microsoft.com/office/drawing/2014/main" id="{D696DB09-83DF-4E46-86CE-FC568B40CE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extLst/>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324662" name="PhotoImpact" r:id="rId3" imgW="2857320" imgH="2844720" progId="PI3.Image">
                  <p:embed/>
                </p:oleObj>
              </mc:Choice>
              <mc:Fallback>
                <p:oleObj name="PhotoImpact" r:id="rId3" imgW="2857320" imgH="2844720" progId="PI3.Image">
                  <p:embed/>
                  <p:pic>
                    <p:nvPicPr>
                      <p:cNvPr id="0" name=""/>
                      <p:cNvPicPr/>
                      <p:nvPr/>
                    </p:nvPicPr>
                    <p:blipFill>
                      <a:blip r:embed="rId4"/>
                      <a:stretch>
                        <a:fillRect/>
                      </a:stretch>
                    </p:blipFill>
                    <p:spPr>
                      <a:xfrm>
                        <a:off x="2935617" y="1988840"/>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548107"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6219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extLst/>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val="20000"/>
                    </a:ext>
                  </a:extLst>
                </a:gridCol>
                <a:gridCol w="1944849">
                  <a:extLst>
                    <a:ext uri="{9D8B030D-6E8A-4147-A177-3AD203B41FA5}">
                      <a16:colId xmlns:a16="http://schemas.microsoft.com/office/drawing/2014/main" val="20001"/>
                    </a:ext>
                  </a:extLst>
                </a:gridCol>
                <a:gridCol w="1367457">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gridCol w="1872208">
                  <a:extLst>
                    <a:ext uri="{9D8B030D-6E8A-4147-A177-3AD203B41FA5}">
                      <a16:colId xmlns:a16="http://schemas.microsoft.com/office/drawing/2014/main"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extLst/>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325686" name="PhotoImpact" r:id="rId3" imgW="630720" imgH="566640" progId="PI3.Image">
                  <p:embed/>
                </p:oleObj>
              </mc:Choice>
              <mc:Fallback>
                <p:oleObj name="PhotoImpact" r:id="rId3" imgW="630720" imgH="566640" progId="PI3.Image">
                  <p:embed/>
                  <p:pic>
                    <p:nvPicPr>
                      <p:cNvPr id="0" name=""/>
                      <p:cNvPicPr/>
                      <p:nvPr/>
                    </p:nvPicPr>
                    <p:blipFill>
                      <a:blip r:embed="rId4"/>
                      <a:stretch>
                        <a:fillRect/>
                      </a:stretch>
                    </p:blipFill>
                    <p:spPr>
                      <a:xfrm>
                        <a:off x="375036" y="2924944"/>
                        <a:ext cx="1316644" cy="1290687"/>
                      </a:xfrm>
                      <a:prstGeom prst="rect">
                        <a:avLst/>
                      </a:prstGeom>
                    </p:spPr>
                  </p:pic>
                </p:oleObj>
              </mc:Fallback>
            </mc:AlternateContent>
          </a:graphicData>
        </a:graphic>
      </p:graphicFrame>
      <p:pic>
        <p:nvPicPr>
          <p:cNvPr id="6" name="圖片 5">
            <a:hlinkClick r:id="rId5" action="ppaction://hlinksldjump"/>
            <a:extLst>
              <a:ext uri="{FF2B5EF4-FFF2-40B4-BE49-F238E27FC236}">
                <a16:creationId xmlns:a16="http://schemas.microsoft.com/office/drawing/2014/main" id="{44742E9F-56E0-46A5-AC43-3F0A5395783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6665555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207270"/>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84168" y="5626554"/>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5101626" y="4087447"/>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731" y="1871283"/>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174313"/>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364131" y="1904129"/>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kumimoji="0"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pic>
        <p:nvPicPr>
          <p:cNvPr id="15" name="圖片 14">
            <a:hlinkClick r:id="rId6" action="ppaction://hlinksldjump"/>
            <a:extLst>
              <a:ext uri="{FF2B5EF4-FFF2-40B4-BE49-F238E27FC236}">
                <a16:creationId xmlns:a16="http://schemas.microsoft.com/office/drawing/2014/main" id="{E87011EE-C6AF-43C1-B02F-1B80914BAB4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312657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a16="http://schemas.microsoft.com/office/drawing/2014/main"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274638"/>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nvPr>
        </p:nvGraphicFramePr>
        <p:xfrm>
          <a:off x="683568" y="1500188"/>
          <a:ext cx="7920880" cy="3503476"/>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a16="http://schemas.microsoft.com/office/drawing/2014/main"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a16="http://schemas.microsoft.com/office/drawing/2014/main" val="10003"/>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602365"/>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圖片 5">
            <a:hlinkClick r:id="rId3" action="ppaction://hlinksldjump"/>
            <a:extLst>
              <a:ext uri="{FF2B5EF4-FFF2-40B4-BE49-F238E27FC236}">
                <a16:creationId xmlns:a16="http://schemas.microsoft.com/office/drawing/2014/main" id="{1A00BA58-BA02-4EB5-B591-142A4902673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8551360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51" y="1190023"/>
            <a:ext cx="2004021" cy="13898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88" y="4973089"/>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544" y="1191514"/>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61246" y="2325475"/>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445224"/>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365859"/>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325034"/>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9154" y="3029428"/>
            <a:ext cx="1903618" cy="12781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肘形接點 10"/>
          <p:cNvCxnSpPr>
            <a:stCxn id="50180" idx="3"/>
            <a:endCxn id="8200" idx="1"/>
          </p:cNvCxnSpPr>
          <p:nvPr/>
        </p:nvCxnSpPr>
        <p:spPr>
          <a:xfrm flipV="1">
            <a:off x="5685007" y="3668500"/>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752148"/>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752148"/>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752148"/>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645279"/>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768147"/>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274638"/>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304336"/>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a:extLst>
              <a:ext uri="{28A0092B-C50C-407E-A947-70E740481C1C}">
                <a14:useLocalDpi xmlns:a14="http://schemas.microsoft.com/office/drawing/2010/main" val="0"/>
              </a:ext>
            </a:extLst>
          </a:blip>
          <a:srcRect l="1680" t="7402" r="2562" b="7336"/>
          <a:stretch/>
        </p:blipFill>
        <p:spPr bwMode="auto">
          <a:xfrm>
            <a:off x="2985568" y="2995453"/>
            <a:ext cx="2699439" cy="15983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20072" y="4163204"/>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568" y="1191514"/>
            <a:ext cx="2699439" cy="15116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220072" y="2278033"/>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pic>
        <p:nvPicPr>
          <p:cNvPr id="25" name="圖片 24">
            <a:hlinkClick r:id="rId8" action="ppaction://hlinksldjump"/>
            <a:extLst>
              <a:ext uri="{FF2B5EF4-FFF2-40B4-BE49-F238E27FC236}">
                <a16:creationId xmlns:a16="http://schemas.microsoft.com/office/drawing/2014/main" id="{09FC21C1-158C-4FD8-8F93-BEFA1B0C96F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41927102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pic>
        <p:nvPicPr>
          <p:cNvPr id="4" name="圖片 3">
            <a:hlinkClick r:id="rId2" action="ppaction://hlinksldjump"/>
            <a:extLst>
              <a:ext uri="{FF2B5EF4-FFF2-40B4-BE49-F238E27FC236}">
                <a16:creationId xmlns:a16="http://schemas.microsoft.com/office/drawing/2014/main" id="{7BE42606-0E58-420D-A55B-7FD446D8BA7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3131806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0250571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50911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147350706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52487124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361594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15706033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96042531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64611235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1007963" y="821231"/>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6084" name="副標題 4"/>
          <p:cNvSpPr txBox="1">
            <a:spLocks/>
          </p:cNvSpPr>
          <p:nvPr/>
        </p:nvSpPr>
        <p:spPr bwMode="auto">
          <a:xfrm>
            <a:off x="291802" y="1504091"/>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3200" dirty="0" smtClean="0">
                <a:solidFill>
                  <a:srgbClr val="FF0000"/>
                </a:solidFill>
                <a:latin typeface="微軟正黑體" pitchFamily="34" charset="-120"/>
                <a:ea typeface="微軟正黑體" pitchFamily="34" charset="-120"/>
                <a:hlinkClick r:id="rId3"/>
              </a:rPr>
              <a:t>https://adapt.k12ea.gov.tw</a:t>
            </a:r>
            <a:endParaRPr lang="zh-TW" altLang="en-US" sz="3200" dirty="0">
              <a:solidFill>
                <a:srgbClr val="FF0000"/>
              </a:solidFill>
              <a:latin typeface="微軟正黑體" pitchFamily="34" charset="-120"/>
              <a:ea typeface="微軟正黑體" pitchFamily="34" charset="-120"/>
            </a:endParaRP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352" y="679384"/>
            <a:ext cx="1257300" cy="1257300"/>
          </a:xfrm>
          <a:prstGeom prst="rect">
            <a:avLst/>
          </a:prstGeom>
        </p:spPr>
      </p:pic>
      <p:pic>
        <p:nvPicPr>
          <p:cNvPr id="3" name="圖片 2"/>
          <p:cNvPicPr>
            <a:picLocks noChangeAspect="1"/>
          </p:cNvPicPr>
          <p:nvPr/>
        </p:nvPicPr>
        <p:blipFill rotWithShape="1">
          <a:blip r:embed="rId5"/>
          <a:srcRect l="4725" t="8399" r="3138" b="16002"/>
          <a:stretch/>
        </p:blipFill>
        <p:spPr>
          <a:xfrm>
            <a:off x="-1" y="2078530"/>
            <a:ext cx="9790779" cy="4518821"/>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1668807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18306369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ext uri="{D42A27DB-BD31-4B8C-83A1-F6EECF244321}">
                <p14:modId xmlns:p14="http://schemas.microsoft.com/office/powerpoint/2010/main" val="267219196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14163993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51696666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ext uri="{D42A27DB-BD31-4B8C-83A1-F6EECF244321}">
                <p14:modId xmlns:p14="http://schemas.microsoft.com/office/powerpoint/2010/main" val="34114940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12045759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片 4">
            <a:hlinkClick r:id="rId8" action="ppaction://hlinksldjump"/>
            <a:extLst>
              <a:ext uri="{FF2B5EF4-FFF2-40B4-BE49-F238E27FC236}">
                <a16:creationId xmlns:a16="http://schemas.microsoft.com/office/drawing/2014/main" id="{758F0E41-56D2-4038-BC42-01128F88C30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a16="http://schemas.microsoft.com/office/drawing/2014/main"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a16="http://schemas.microsoft.com/office/drawing/2014/main"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a16="http://schemas.microsoft.com/office/drawing/2014/main"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a16="http://schemas.microsoft.com/office/drawing/2014/main"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a16="http://schemas.microsoft.com/office/drawing/2014/main"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a16="http://schemas.microsoft.com/office/drawing/2014/main"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a16="http://schemas.microsoft.com/office/drawing/2014/main"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a16="http://schemas.microsoft.com/office/drawing/2014/main"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a16="http://schemas.microsoft.com/office/drawing/2014/main" id="{86FEF119-2874-4728-B4D1-BFCB392E9009}"/>
              </a:ext>
            </a:extLst>
          </p:cNvPr>
          <p:cNvSpPr/>
          <p:nvPr/>
        </p:nvSpPr>
        <p:spPr>
          <a:xfrm>
            <a:off x="5292080" y="1552657"/>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a16="http://schemas.microsoft.com/office/drawing/2014/main"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a16="http://schemas.microsoft.com/office/drawing/2014/main"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a16="http://schemas.microsoft.com/office/drawing/2014/main"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a16="http://schemas.microsoft.com/office/drawing/2014/main"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a16="http://schemas.microsoft.com/office/drawing/2014/main"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a:srcRect l="1963" t="8000" r="1963" b="16401"/>
          <a:stretch/>
        </p:blipFill>
        <p:spPr>
          <a:xfrm>
            <a:off x="0" y="1769216"/>
            <a:ext cx="9281164" cy="4108056"/>
          </a:xfrm>
          <a:prstGeom prst="rect">
            <a:avLst/>
          </a:prstGeom>
        </p:spPr>
      </p:pic>
      <p:sp>
        <p:nvSpPr>
          <p:cNvPr id="3" name="矩形 1"/>
          <p:cNvSpPr>
            <a:spLocks noChangeArrowheads="1"/>
          </p:cNvSpPr>
          <p:nvPr/>
        </p:nvSpPr>
        <p:spPr bwMode="auto">
          <a:xfrm>
            <a:off x="1475656" y="392867"/>
            <a:ext cx="59298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 name="文字方塊 3"/>
          <p:cNvSpPr txBox="1"/>
          <p:nvPr/>
        </p:nvSpPr>
        <p:spPr>
          <a:xfrm>
            <a:off x="84086" y="880440"/>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高中、五專定位查詢系統</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橢圓 5"/>
          <p:cNvSpPr/>
          <p:nvPr/>
        </p:nvSpPr>
        <p:spPr>
          <a:xfrm>
            <a:off x="3995936" y="2222922"/>
            <a:ext cx="3078594" cy="7476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defRPr/>
            </a:pPr>
            <a:endParaRPr lang="zh-TW" altLang="en-US">
              <a:solidFill>
                <a:srgbClr val="FFFFFF"/>
              </a:solidFill>
              <a:latin typeface="Verdana" pitchFamily="34" charset="0"/>
              <a:ea typeface="新細明體" charset="-120"/>
            </a:endParaRPr>
          </a:p>
        </p:txBody>
      </p:sp>
      <p:pic>
        <p:nvPicPr>
          <p:cNvPr id="32665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62" t="2057" r="4938" b="8106"/>
          <a:stretch/>
        </p:blipFill>
        <p:spPr bwMode="auto">
          <a:xfrm>
            <a:off x="169636" y="3250789"/>
            <a:ext cx="3826300" cy="235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666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76" r="7996" b="4588"/>
          <a:stretch/>
        </p:blipFill>
        <p:spPr bwMode="auto">
          <a:xfrm>
            <a:off x="5508104" y="3504931"/>
            <a:ext cx="363589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5843140" y="3032366"/>
            <a:ext cx="3124687" cy="338554"/>
          </a:xfrm>
          <a:prstGeom prst="rect">
            <a:avLst/>
          </a:prstGeom>
          <a:noFill/>
        </p:spPr>
        <p:txBody>
          <a:bodyPr wrap="square" rtlCol="0">
            <a:spAutoFit/>
          </a:bodyPr>
          <a:lstStyle/>
          <a:p>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全國高級中等學校及五專資訊網</a:t>
            </a:r>
          </a:p>
        </p:txBody>
      </p:sp>
      <p:sp>
        <p:nvSpPr>
          <p:cNvPr id="10" name="文字方塊 9"/>
          <p:cNvSpPr txBox="1"/>
          <p:nvPr/>
        </p:nvSpPr>
        <p:spPr>
          <a:xfrm>
            <a:off x="203169" y="2635497"/>
            <a:ext cx="3792767" cy="584775"/>
          </a:xfrm>
          <a:prstGeom prst="rect">
            <a:avLst/>
          </a:prstGeom>
          <a:noFill/>
        </p:spPr>
        <p:txBody>
          <a:bodyPr wrap="square" rtlCol="0">
            <a:spAutoFit/>
          </a:bodyPr>
          <a:lstStyle/>
          <a:p>
            <a:pPr algn="ctr"/>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a:t>
            </a:r>
            <a:endParaRPr lang="en-US" altLang="zh-TW" sz="1600" dirty="0">
              <a:solidFill>
                <a:srgbClr val="FFFF00"/>
              </a:solidFill>
              <a:latin typeface="微軟正黑體" panose="020B0604030504040204" pitchFamily="34" charset="-120"/>
              <a:ea typeface="微軟正黑體" panose="020B0604030504040204" pitchFamily="34" charset="-120"/>
            </a:endParaRPr>
          </a:p>
          <a:p>
            <a:pPr algn="ctr"/>
            <a:r>
              <a:rPr lang="zh-TW" altLang="en-US" sz="1600" dirty="0">
                <a:solidFill>
                  <a:srgbClr val="FFFF00"/>
                </a:solidFill>
                <a:latin typeface="微軟正黑體" panose="020B0604030504040204" pitchFamily="34" charset="-120"/>
                <a:ea typeface="微軟正黑體" panose="020B0604030504040204" pitchFamily="34" charset="-120"/>
              </a:rPr>
              <a:t>定位查詢系統</a:t>
            </a:r>
          </a:p>
        </p:txBody>
      </p:sp>
    </p:spTree>
    <p:extLst>
      <p:ext uri="{BB962C8B-B14F-4D97-AF65-F5344CB8AC3E}">
        <p14:creationId xmlns:p14="http://schemas.microsoft.com/office/powerpoint/2010/main" val="884385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a16="http://schemas.microsoft.com/office/drawing/2014/main"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a16="http://schemas.microsoft.com/office/drawing/2014/main"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a16="http://schemas.microsoft.com/office/drawing/2014/main"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a16="http://schemas.microsoft.com/office/drawing/2014/main"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a16="http://schemas.microsoft.com/office/drawing/2014/main"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a16="http://schemas.microsoft.com/office/drawing/2014/main"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val="37197397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a16="http://schemas.microsoft.com/office/drawing/2014/main"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a16="http://schemas.microsoft.com/office/drawing/2014/main"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a16="http://schemas.microsoft.com/office/drawing/2014/main"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a16="http://schemas.microsoft.com/office/drawing/2014/main"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a16="http://schemas.microsoft.com/office/drawing/2014/main"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a16="http://schemas.microsoft.com/office/drawing/2014/main"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a16="http://schemas.microsoft.com/office/drawing/2014/main" id="{E65768B1-C5D9-464A-B034-1E369A5B7B9F}"/>
              </a:ext>
            </a:extLst>
          </p:cNvPr>
          <p:cNvPicPr>
            <a:picLocks noChangeAspect="1"/>
          </p:cNvPicPr>
          <p:nvPr/>
        </p:nvPicPr>
        <p:blipFill rotWithShape="1">
          <a:blip r:embed="rId2">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a16="http://schemas.microsoft.com/office/drawing/2014/main"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a16="http://schemas.microsoft.com/office/drawing/2014/main"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a16="http://schemas.microsoft.com/office/drawing/2014/main"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a:t>
            </a:r>
          </a:p>
        </p:txBody>
      </p:sp>
      <p:sp>
        <p:nvSpPr>
          <p:cNvPr id="8" name="平行四邊形 7">
            <a:extLst>
              <a:ext uri="{FF2B5EF4-FFF2-40B4-BE49-F238E27FC236}">
                <a16:creationId xmlns:a16="http://schemas.microsoft.com/office/drawing/2014/main" id="{79BB8CF0-8B1A-484E-9F5F-DFAFB867ED5E}"/>
              </a:ext>
            </a:extLst>
          </p:cNvPr>
          <p:cNvSpPr/>
          <p:nvPr/>
        </p:nvSpPr>
        <p:spPr>
          <a:xfrm>
            <a:off x="3707904" y="4094045"/>
            <a:ext cx="3816424"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五專優先及聯合免試入學</a:t>
            </a:r>
          </a:p>
        </p:txBody>
      </p:sp>
      <p:sp>
        <p:nvSpPr>
          <p:cNvPr id="9" name="平行四邊形 8">
            <a:extLst>
              <a:ext uri="{FF2B5EF4-FFF2-40B4-BE49-F238E27FC236}">
                <a16:creationId xmlns:a16="http://schemas.microsoft.com/office/drawing/2014/main"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a16="http://schemas.microsoft.com/office/drawing/2014/main"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pic>
        <p:nvPicPr>
          <p:cNvPr id="12" name="圖片 11">
            <a:hlinkClick r:id="rId3" action="ppaction://hlinksldjump"/>
            <a:extLst>
              <a:ext uri="{FF2B5EF4-FFF2-40B4-BE49-F238E27FC236}">
                <a16:creationId xmlns:a16="http://schemas.microsoft.com/office/drawing/2014/main" id="{91B2335C-E489-4416-8923-5E8586E8215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9817711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2942575700"/>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1175217858"/>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a16="http://schemas.microsoft.com/office/drawing/2014/main" val="20000"/>
                    </a:ext>
                  </a:extLst>
                </a:gridCol>
                <a:gridCol w="4824535">
                  <a:extLst>
                    <a:ext uri="{9D8B030D-6E8A-4147-A177-3AD203B41FA5}">
                      <a16:colId xmlns:a16="http://schemas.microsoft.com/office/drawing/2014/main"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smtClean="0">
                          <a:solidFill>
                            <a:schemeClr val="tx1"/>
                          </a:solidFill>
                          <a:latin typeface="微軟正黑體" pitchFamily="34" charset="-120"/>
                          <a:ea typeface="微軟正黑體" pitchFamily="34" charset="-120"/>
                        </a:rPr>
                        <a:t>110</a:t>
                      </a:r>
                      <a:r>
                        <a:rPr lang="zh-TW" altLang="en-US" sz="2400" b="1" dirty="0" smtClean="0">
                          <a:solidFill>
                            <a:schemeClr val="tx1"/>
                          </a:solidFill>
                          <a:latin typeface="微軟正黑體" pitchFamily="34" charset="-120"/>
                          <a:ea typeface="微軟正黑體" pitchFamily="34" charset="-120"/>
                        </a:rPr>
                        <a:t>年</a:t>
                      </a:r>
                      <a:r>
                        <a:rPr lang="en-US" altLang="zh-TW" sz="2400" b="1" dirty="0" smtClean="0">
                          <a:solidFill>
                            <a:schemeClr val="tx1"/>
                          </a:solidFill>
                          <a:latin typeface="微軟正黑體" pitchFamily="34" charset="-120"/>
                          <a:ea typeface="微軟正黑體" pitchFamily="34" charset="-120"/>
                        </a:rPr>
                        <a:t>12</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27</a:t>
                      </a:r>
                      <a:r>
                        <a:rPr lang="zh-TW" altLang="en-US" sz="2400" b="1" dirty="0" smtClean="0">
                          <a:solidFill>
                            <a:schemeClr val="tx1"/>
                          </a:solidFill>
                          <a:latin typeface="微軟正黑體" pitchFamily="34" charset="-120"/>
                          <a:ea typeface="微軟正黑體" pitchFamily="34" charset="-120"/>
                        </a:rPr>
                        <a:t>日上午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時</a:t>
                      </a:r>
                      <a:endParaRPr lang="en-US" altLang="zh-TW" sz="2400" b="1" dirty="0" smtClean="0">
                        <a:solidFill>
                          <a:schemeClr val="tx1"/>
                        </a:solidFill>
                        <a:latin typeface="微軟正黑體" pitchFamily="34" charset="-120"/>
                        <a:ea typeface="微軟正黑體" pitchFamily="34" charset="-120"/>
                      </a:endParaRPr>
                    </a:p>
                    <a:p>
                      <a:pPr algn="ctr"/>
                      <a:r>
                        <a:rPr lang="zh-TW" altLang="en-US" sz="2400" b="1" dirty="0" smtClean="0">
                          <a:solidFill>
                            <a:schemeClr val="tx1"/>
                          </a:solidFill>
                          <a:latin typeface="微軟正黑體" pitchFamily="34" charset="-120"/>
                          <a:ea typeface="微軟正黑體" pitchFamily="34" charset="-120"/>
                        </a:rPr>
                        <a:t>至</a:t>
                      </a:r>
                      <a:r>
                        <a:rPr lang="en-US" altLang="zh-TW" sz="2400" b="1" dirty="0" smtClean="0">
                          <a:solidFill>
                            <a:schemeClr val="tx1"/>
                          </a:solidFill>
                          <a:latin typeface="微軟正黑體" pitchFamily="34" charset="-120"/>
                          <a:ea typeface="微軟正黑體" pitchFamily="34" charset="-120"/>
                        </a:rPr>
                        <a:t>111</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14</a:t>
                      </a:r>
                      <a:r>
                        <a:rPr lang="zh-TW" altLang="en-US" sz="2400" b="1" dirty="0" smtClean="0">
                          <a:solidFill>
                            <a:schemeClr val="tx1"/>
                          </a:solidFill>
                          <a:latin typeface="微軟正黑體" pitchFamily="34" charset="-120"/>
                          <a:ea typeface="微軟正黑體" pitchFamily="34" charset="-120"/>
                        </a:rPr>
                        <a:t>日下午</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111</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28</a:t>
                      </a:r>
                      <a:r>
                        <a:rPr lang="zh-TW" altLang="en-US" sz="2400" b="1" dirty="0" smtClean="0">
                          <a:solidFill>
                            <a:schemeClr val="tx1"/>
                          </a:solidFill>
                          <a:latin typeface="微軟正黑體" pitchFamily="34" charset="-120"/>
                          <a:ea typeface="微軟正黑體" pitchFamily="34" charset="-120"/>
                        </a:rPr>
                        <a:t>日上午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時</a:t>
                      </a:r>
                      <a:endParaRPr lang="en-US" altLang="zh-TW" sz="2400" b="1" dirty="0" smtClean="0">
                        <a:solidFill>
                          <a:schemeClr val="tx1"/>
                        </a:solidFill>
                        <a:latin typeface="微軟正黑體" pitchFamily="34" charset="-120"/>
                        <a:ea typeface="微軟正黑體" pitchFamily="34" charset="-120"/>
                      </a:endParaRPr>
                    </a:p>
                    <a:p>
                      <a:pPr algn="ctr"/>
                      <a:r>
                        <a:rPr lang="zh-TW" altLang="en-US" sz="2400" b="1" dirty="0" smtClean="0">
                          <a:solidFill>
                            <a:schemeClr val="tx1"/>
                          </a:solidFill>
                          <a:latin typeface="微軟正黑體" pitchFamily="34" charset="-120"/>
                          <a:ea typeface="微軟正黑體" pitchFamily="34" charset="-120"/>
                        </a:rPr>
                        <a:t>至</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日下午</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時</a:t>
                      </a:r>
                      <a:endParaRPr lang="zh-TW" altLang="en-US" sz="2400" b="1" dirty="0">
                        <a:solidFill>
                          <a:schemeClr val="tx1"/>
                        </a:solidFill>
                        <a:latin typeface="微軟正黑體" pitchFamily="34" charset="-120"/>
                        <a:ea typeface="微軟正黑體" pitchFamily="34" charset="-12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smtClean="0">
                <a:solidFill>
                  <a:srgbClr val="333399"/>
                </a:solidFill>
                <a:latin typeface="微軟正黑體" panose="020B0604030504040204" pitchFamily="34" charset="-120"/>
                <a:ea typeface="微軟正黑體" panose="020B0604030504040204" pitchFamily="34" charset="-120"/>
              </a:rPr>
              <a:t>111</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23</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星期四</a:t>
            </a:r>
            <a:r>
              <a:rPr lang="en-US" altLang="zh-TW" sz="2000" dirty="0" smtClean="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中午</a:t>
            </a:r>
            <a:r>
              <a:rPr lang="en-US" altLang="zh-TW" sz="2000" dirty="0" smtClean="0">
                <a:solidFill>
                  <a:srgbClr val="333399"/>
                </a:solidFill>
                <a:latin typeface="微軟正黑體" panose="020B0604030504040204" pitchFamily="34" charset="-120"/>
                <a:ea typeface="微軟正黑體" panose="020B0604030504040204" pitchFamily="34" charset="-120"/>
              </a:rPr>
              <a:t>12</a:t>
            </a:r>
            <a:r>
              <a:rPr lang="zh-TW" altLang="en-US" sz="2000" dirty="0" smtClean="0">
                <a:solidFill>
                  <a:srgbClr val="333399"/>
                </a:solidFill>
                <a:latin typeface="微軟正黑體" panose="020B0604030504040204" pitchFamily="34" charset="-120"/>
                <a:ea typeface="微軟正黑體" panose="020B0604030504040204" pitchFamily="34" charset="-120"/>
              </a:rPr>
              <a:t>時</a:t>
            </a:r>
            <a:r>
              <a:rPr lang="en-US" altLang="zh-TW" sz="2000" dirty="0" smtClean="0">
                <a:solidFill>
                  <a:srgbClr val="333399"/>
                </a:solidFill>
                <a:latin typeface="微軟正黑體" panose="020B0604030504040204" pitchFamily="34" charset="-120"/>
                <a:ea typeface="微軟正黑體" panose="020B0604030504040204" pitchFamily="34" charset="-120"/>
              </a:rPr>
              <a:t> </a:t>
            </a:r>
            <a:r>
              <a:rPr lang="zh-TW" altLang="en-US" sz="2000" dirty="0">
                <a:solidFill>
                  <a:srgbClr val="333399"/>
                </a:solidFill>
                <a:latin typeface="微軟正黑體" panose="020B0604030504040204" pitchFamily="34" charset="-120"/>
                <a:ea typeface="微軟正黑體" panose="020B0604030504040204" pitchFamily="34" charset="-120"/>
              </a:rPr>
              <a:t>至 </a:t>
            </a:r>
            <a:r>
              <a:rPr lang="en-US" altLang="zh-TW" sz="2000" dirty="0">
                <a:solidFill>
                  <a:srgbClr val="333399"/>
                </a:solidFill>
                <a:latin typeface="微軟正黑體" panose="020B0604030504040204" pitchFamily="34" charset="-120"/>
                <a:ea typeface="微軟正黑體" panose="020B0604030504040204" pitchFamily="34" charset="-120"/>
              </a:rPr>
              <a:t>111 </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29</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smtClean="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中午</a:t>
            </a:r>
            <a:r>
              <a:rPr lang="en-US" altLang="zh-TW" sz="2000" dirty="0" smtClean="0">
                <a:solidFill>
                  <a:srgbClr val="333399"/>
                </a:solidFill>
                <a:latin typeface="微軟正黑體" panose="020B0604030504040204" pitchFamily="34" charset="-120"/>
                <a:ea typeface="微軟正黑體" panose="020B0604030504040204" pitchFamily="34" charset="-120"/>
              </a:rPr>
              <a:t>12</a:t>
            </a:r>
            <a:r>
              <a:rPr lang="zh-TW" altLang="en-US" sz="2000" dirty="0" smtClean="0">
                <a:solidFill>
                  <a:srgbClr val="333399"/>
                </a:solidFill>
                <a:latin typeface="微軟正黑體" panose="020B0604030504040204" pitchFamily="34" charset="-120"/>
                <a:ea typeface="微軟正黑體" panose="020B0604030504040204" pitchFamily="34" charset="-120"/>
              </a:rPr>
              <a:t>時止</a:t>
            </a:r>
            <a:endParaRPr lang="zh-TW" altLang="en-US" sz="2000" dirty="0">
              <a:solidFill>
                <a:srgbClr val="333399"/>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701985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a:solidFill>
                    <a:srgbClr val="FFFF00"/>
                  </a:solidFill>
                  <a:latin typeface="微軟正黑體" pitchFamily="34" charset="-120"/>
                  <a:ea typeface="微軟正黑體" pitchFamily="34" charset="-120"/>
                </a:rPr>
                <a:t>、屏二區</a:t>
              </a: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適性輔導轉學</a:t>
              </a:r>
              <a:r>
                <a:rPr kumimoji="1" lang="zh-TW" altLang="en-US" sz="3600" b="0" i="0" u="none" strike="noStrike" kern="0" cap="none" spc="0" normalizeH="0" baseline="0" noProof="0" dirty="0">
                  <a:ln>
                    <a:noFill/>
                  </a:ln>
                  <a:solidFill>
                    <a:schemeClr val="bg1"/>
                  </a:solidFill>
                  <a:effectLst/>
                  <a:uLnTx/>
                  <a:uFillTx/>
                  <a:latin typeface="微軟正黑體" pitchFamily="34" charset="-120"/>
                  <a:ea typeface="微軟正黑體" pitchFamily="34" charset="-120"/>
                </a:rPr>
                <a:t>；</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a:solidFill>
                    <a:prstClr val="white"/>
                  </a:solidFill>
                  <a:latin typeface="微軟正黑體" pitchFamily="34" charset="-120"/>
                  <a:ea typeface="微軟正黑體" pitchFamily="34" charset="-120"/>
                </a:rPr>
                <a:t>(</a:t>
              </a:r>
              <a:r>
                <a:rPr kumimoji="1" lang="zh-TW" altLang="en-US" sz="3200" b="0" kern="0" dirty="0">
                  <a:solidFill>
                    <a:prstClr val="white"/>
                  </a:solidFill>
                  <a:latin typeface="微軟正黑體" pitchFamily="34" charset="-120"/>
                  <a:ea typeface="微軟正黑體" pitchFamily="34" charset="-120"/>
                </a:rPr>
                <a:t>高級中等學校公告轉學資訊網</a:t>
              </a:r>
              <a:r>
                <a:rPr kumimoji="1" lang="en-US" altLang="zh-TW" sz="3200" b="0" kern="0" dirty="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Tree>
    <p:extLst>
      <p:ext uri="{BB962C8B-B14F-4D97-AF65-F5344CB8AC3E}">
        <p14:creationId xmlns:p14="http://schemas.microsoft.com/office/powerpoint/2010/main" val="27233649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試辦學習區完全免試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屏東區原住民教育實驗專班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a:t>
            </a:r>
            <a:r>
              <a:rPr lang="zh-TW" altLang="en-US" sz="2000" dirty="0" smtClean="0">
                <a:latin typeface="微軟正黑體" panose="020B0604030504040204" pitchFamily="34" charset="-120"/>
                <a:ea typeface="微軟正黑體" panose="020B0604030504040204" pitchFamily="34" charset="-120"/>
              </a:rPr>
              <a:t>高中</a:t>
            </a:r>
            <a:r>
              <a:rPr lang="en-US" altLang="zh-TW" sz="2000" dirty="0" smtClean="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sld>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15180</TotalTime>
  <Words>8185</Words>
  <Application>Microsoft Office PowerPoint</Application>
  <PresentationFormat>如螢幕大小 (4:3)</PresentationFormat>
  <Paragraphs>1480</Paragraphs>
  <Slides>107</Slides>
  <Notes>78</Notes>
  <HiddenSlides>0</HiddenSlides>
  <MMClips>0</MMClips>
  <ScaleCrop>false</ScaleCrop>
  <HeadingPairs>
    <vt:vector size="8" baseType="variant">
      <vt:variant>
        <vt:lpstr>使用字型</vt:lpstr>
      </vt:variant>
      <vt:variant>
        <vt:i4>15</vt:i4>
      </vt:variant>
      <vt:variant>
        <vt:lpstr>佈景主題</vt:lpstr>
      </vt:variant>
      <vt:variant>
        <vt:i4>2</vt:i4>
      </vt:variant>
      <vt:variant>
        <vt:lpstr>內嵌 OLE 伺服程式</vt:lpstr>
      </vt:variant>
      <vt:variant>
        <vt:i4>2</vt:i4>
      </vt:variant>
      <vt:variant>
        <vt:lpstr>投影片標題</vt:lpstr>
      </vt:variant>
      <vt:variant>
        <vt:i4>107</vt:i4>
      </vt:variant>
    </vt:vector>
  </HeadingPairs>
  <TitlesOfParts>
    <vt:vector size="126" baseType="lpstr">
      <vt:lpstr>Wingdings</vt:lpstr>
      <vt:lpstr>Arial</vt:lpstr>
      <vt:lpstr>華康仿宋體W6</vt:lpstr>
      <vt:lpstr>Calibri</vt:lpstr>
      <vt:lpstr>微軟正黑體</vt:lpstr>
      <vt:lpstr>Arial Unicode MS</vt:lpstr>
      <vt:lpstr>Times New Roman</vt:lpstr>
      <vt:lpstr>Webdings</vt:lpstr>
      <vt:lpstr>華康儷粗圓</vt:lpstr>
      <vt:lpstr>新細明體</vt:lpstr>
      <vt:lpstr>Verdana</vt:lpstr>
      <vt:lpstr>標楷體</vt:lpstr>
      <vt:lpstr>標楷體</vt:lpstr>
      <vt:lpstr>Gill Sans MT</vt:lpstr>
      <vt:lpstr>微軟正黑體</vt:lpstr>
      <vt:lpstr>1_238TGp_spraut_light _v2</vt:lpstr>
      <vt:lpstr>圖庫</vt:lpstr>
      <vt:lpstr>Image</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身心障礙生適性輔導安置</vt:lpstr>
      <vt:lpstr>五專免試入學</vt:lpstr>
      <vt:lpstr>PowerPoint 簡報</vt:lpstr>
      <vt:lpstr>五專招生管道說明</vt:lpstr>
      <vt:lpstr>PowerPoint 簡報</vt:lpstr>
      <vt:lpstr>屏東區招收普通科學校介紹</vt:lpstr>
      <vt:lpstr>屏東區技術型學校介紹</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username</cp:lastModifiedBy>
  <cp:revision>637</cp:revision>
  <cp:lastPrinted>2021-01-05T07:24:10Z</cp:lastPrinted>
  <dcterms:created xsi:type="dcterms:W3CDTF">2012-12-02T17:04:08Z</dcterms:created>
  <dcterms:modified xsi:type="dcterms:W3CDTF">2022-03-23T01:59:52Z</dcterms:modified>
</cp:coreProperties>
</file>